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45720000" cy="32918400"/>
  <p:notesSz cx="32461200" cy="43434000"/>
  <p:defaultTextStyle>
    <a:defPPr>
      <a:defRPr lang="en-US"/>
    </a:defPPr>
    <a:lvl1pPr algn="l" rtl="0" eaLnBrk="0" fontAlgn="base" hangingPunct="0">
      <a:spcBef>
        <a:spcPct val="0"/>
      </a:spcBef>
      <a:spcAft>
        <a:spcPct val="0"/>
      </a:spcAft>
      <a:defRPr sz="86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86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86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86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86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86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86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86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86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10368">
          <p15:clr>
            <a:srgbClr val="A4A3A4"/>
          </p15:clr>
        </p15:guide>
        <p15:guide id="2" pos="1440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F5050"/>
    <a:srgbClr val="A50021"/>
    <a:srgbClr val="3B64B5"/>
    <a:srgbClr val="0099FF"/>
    <a:srgbClr val="3333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p:cViewPr varScale="1">
        <p:scale>
          <a:sx n="24" d="100"/>
          <a:sy n="24" d="100"/>
        </p:scale>
        <p:origin x="1344" y="132"/>
      </p:cViewPr>
      <p:guideLst>
        <p:guide orient="horz" pos="10368"/>
        <p:guide pos="1440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14066838" cy="2171700"/>
          </a:xfrm>
          <a:prstGeom prst="rect">
            <a:avLst/>
          </a:prstGeom>
          <a:noFill/>
          <a:ln w="9525">
            <a:noFill/>
            <a:miter lim="800000"/>
            <a:headEnd/>
            <a:tailEnd/>
          </a:ln>
          <a:effectLst/>
        </p:spPr>
        <p:txBody>
          <a:bodyPr vert="horz" wrap="square" lIns="433682" tIns="216841" rIns="433682" bIns="216841" numCol="1" anchor="t" anchorCtr="0" compatLnSpc="1">
            <a:prstTxWarp prst="textNoShape">
              <a:avLst/>
            </a:prstTxWarp>
          </a:bodyPr>
          <a:lstStyle>
            <a:lvl1pPr eaLnBrk="1" hangingPunct="1">
              <a:defRPr sz="5700">
                <a:latin typeface="Arial" charset="0"/>
                <a:ea typeface="+mn-ea"/>
              </a:defRPr>
            </a:lvl1pPr>
          </a:lstStyle>
          <a:p>
            <a:pPr>
              <a:defRPr/>
            </a:pPr>
            <a:endParaRPr lang="en-US"/>
          </a:p>
        </p:txBody>
      </p:sp>
      <p:sp>
        <p:nvSpPr>
          <p:cNvPr id="3075" name="Rectangle 3"/>
          <p:cNvSpPr>
            <a:spLocks noGrp="1" noChangeArrowheads="1"/>
          </p:cNvSpPr>
          <p:nvPr>
            <p:ph type="dt" idx="1"/>
          </p:nvPr>
        </p:nvSpPr>
        <p:spPr bwMode="auto">
          <a:xfrm>
            <a:off x="18386425" y="0"/>
            <a:ext cx="14066838" cy="2171700"/>
          </a:xfrm>
          <a:prstGeom prst="rect">
            <a:avLst/>
          </a:prstGeom>
          <a:noFill/>
          <a:ln w="9525">
            <a:noFill/>
            <a:miter lim="800000"/>
            <a:headEnd/>
            <a:tailEnd/>
          </a:ln>
          <a:effectLst/>
        </p:spPr>
        <p:txBody>
          <a:bodyPr vert="horz" wrap="square" lIns="433682" tIns="216841" rIns="433682" bIns="216841" numCol="1" anchor="t" anchorCtr="0" compatLnSpc="1">
            <a:prstTxWarp prst="textNoShape">
              <a:avLst/>
            </a:prstTxWarp>
          </a:bodyPr>
          <a:lstStyle>
            <a:lvl1pPr algn="r" eaLnBrk="1" hangingPunct="1">
              <a:defRPr sz="5700">
                <a:latin typeface="Arial" charset="0"/>
                <a:ea typeface="+mn-ea"/>
              </a:defRPr>
            </a:lvl1pPr>
          </a:lstStyle>
          <a:p>
            <a:pPr>
              <a:defRPr/>
            </a:pPr>
            <a:endParaRPr lang="en-US"/>
          </a:p>
        </p:txBody>
      </p:sp>
      <p:sp>
        <p:nvSpPr>
          <p:cNvPr id="2052" name="Rectangle 4"/>
          <p:cNvSpPr>
            <a:spLocks noGrp="1" noRot="1" noChangeAspect="1" noChangeArrowheads="1" noTextEdit="1"/>
          </p:cNvSpPr>
          <p:nvPr>
            <p:ph type="sldImg" idx="2"/>
          </p:nvPr>
        </p:nvSpPr>
        <p:spPr bwMode="auto">
          <a:xfrm>
            <a:off x="4919663" y="3257550"/>
            <a:ext cx="22621875" cy="162877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3246438" y="20631150"/>
            <a:ext cx="25968325" cy="19545300"/>
          </a:xfrm>
          <a:prstGeom prst="rect">
            <a:avLst/>
          </a:prstGeom>
          <a:noFill/>
          <a:ln w="9525">
            <a:noFill/>
            <a:miter lim="800000"/>
            <a:headEnd/>
            <a:tailEnd/>
          </a:ln>
          <a:effectLst/>
        </p:spPr>
        <p:txBody>
          <a:bodyPr vert="horz" wrap="square" lIns="433682" tIns="216841" rIns="433682" bIns="21684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41254363"/>
            <a:ext cx="14066838" cy="2171700"/>
          </a:xfrm>
          <a:prstGeom prst="rect">
            <a:avLst/>
          </a:prstGeom>
          <a:noFill/>
          <a:ln w="9525">
            <a:noFill/>
            <a:miter lim="800000"/>
            <a:headEnd/>
            <a:tailEnd/>
          </a:ln>
          <a:effectLst/>
        </p:spPr>
        <p:txBody>
          <a:bodyPr vert="horz" wrap="square" lIns="433682" tIns="216841" rIns="433682" bIns="216841" numCol="1" anchor="b" anchorCtr="0" compatLnSpc="1">
            <a:prstTxWarp prst="textNoShape">
              <a:avLst/>
            </a:prstTxWarp>
          </a:bodyPr>
          <a:lstStyle>
            <a:lvl1pPr eaLnBrk="1" hangingPunct="1">
              <a:defRPr sz="5700">
                <a:latin typeface="Arial" charset="0"/>
                <a:ea typeface="+mn-ea"/>
              </a:defRPr>
            </a:lvl1pPr>
          </a:lstStyle>
          <a:p>
            <a:pPr>
              <a:defRPr/>
            </a:pPr>
            <a:endParaRPr lang="en-US"/>
          </a:p>
        </p:txBody>
      </p:sp>
      <p:sp>
        <p:nvSpPr>
          <p:cNvPr id="3079" name="Rectangle 7"/>
          <p:cNvSpPr>
            <a:spLocks noGrp="1" noChangeArrowheads="1"/>
          </p:cNvSpPr>
          <p:nvPr>
            <p:ph type="sldNum" sz="quarter" idx="5"/>
          </p:nvPr>
        </p:nvSpPr>
        <p:spPr bwMode="auto">
          <a:xfrm>
            <a:off x="18386425" y="41254363"/>
            <a:ext cx="14066838" cy="2171700"/>
          </a:xfrm>
          <a:prstGeom prst="rect">
            <a:avLst/>
          </a:prstGeom>
          <a:noFill/>
          <a:ln w="9525">
            <a:noFill/>
            <a:miter lim="800000"/>
            <a:headEnd/>
            <a:tailEnd/>
          </a:ln>
          <a:effectLst/>
        </p:spPr>
        <p:txBody>
          <a:bodyPr vert="horz" wrap="square" lIns="433682" tIns="216841" rIns="433682" bIns="216841" numCol="1" anchor="b" anchorCtr="0" compatLnSpc="1">
            <a:prstTxWarp prst="textNoShape">
              <a:avLst/>
            </a:prstTxWarp>
          </a:bodyPr>
          <a:lstStyle>
            <a:lvl1pPr algn="r" eaLnBrk="1" hangingPunct="1">
              <a:defRPr sz="5700"/>
            </a:lvl1pPr>
          </a:lstStyle>
          <a:p>
            <a:pPr>
              <a:defRPr/>
            </a:pPr>
            <a:fld id="{70FBC129-001A-47A1-8782-7424F79FA400}" type="slidenum">
              <a:rPr lang="en-US" altLang="en-US"/>
              <a:pPr>
                <a:defRPr/>
              </a:pPr>
              <a:t>‹#›</a:t>
            </a:fld>
            <a:endParaRPr lang="en-US" altLang="en-US"/>
          </a:p>
        </p:txBody>
      </p:sp>
    </p:spTree>
    <p:extLst>
      <p:ext uri="{BB962C8B-B14F-4D97-AF65-F5344CB8AC3E}">
        <p14:creationId xmlns:p14="http://schemas.microsoft.com/office/powerpoint/2010/main" val="211833212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24"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24"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24"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24"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2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8600">
                <a:solidFill>
                  <a:schemeClr val="tx1"/>
                </a:solidFill>
                <a:latin typeface="Arial" panose="020B0604020202020204" pitchFamily="34" charset="0"/>
                <a:ea typeface="ＭＳ Ｐゴシック" panose="020B0600070205080204" pitchFamily="34" charset="-128"/>
              </a:defRPr>
            </a:lvl1pPr>
            <a:lvl2pPr marL="742950" indent="-285750">
              <a:defRPr sz="8600">
                <a:solidFill>
                  <a:schemeClr val="tx1"/>
                </a:solidFill>
                <a:latin typeface="Arial" panose="020B0604020202020204" pitchFamily="34" charset="0"/>
                <a:ea typeface="ＭＳ Ｐゴシック" panose="020B0600070205080204" pitchFamily="34" charset="-128"/>
              </a:defRPr>
            </a:lvl2pPr>
            <a:lvl3pPr marL="1143000" indent="-228600">
              <a:defRPr sz="8600">
                <a:solidFill>
                  <a:schemeClr val="tx1"/>
                </a:solidFill>
                <a:latin typeface="Arial" panose="020B0604020202020204" pitchFamily="34" charset="0"/>
                <a:ea typeface="ＭＳ Ｐゴシック" panose="020B0600070205080204" pitchFamily="34" charset="-128"/>
              </a:defRPr>
            </a:lvl3pPr>
            <a:lvl4pPr marL="1600200" indent="-228600">
              <a:defRPr sz="8600">
                <a:solidFill>
                  <a:schemeClr val="tx1"/>
                </a:solidFill>
                <a:latin typeface="Arial" panose="020B0604020202020204" pitchFamily="34" charset="0"/>
                <a:ea typeface="ＭＳ Ｐゴシック" panose="020B0600070205080204" pitchFamily="34" charset="-128"/>
              </a:defRPr>
            </a:lvl4pPr>
            <a:lvl5pPr marL="2057400" indent="-228600">
              <a:defRPr sz="8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8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8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8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8600">
                <a:solidFill>
                  <a:schemeClr val="tx1"/>
                </a:solidFill>
                <a:latin typeface="Arial" panose="020B0604020202020204" pitchFamily="34" charset="0"/>
                <a:ea typeface="ＭＳ Ｐゴシック" panose="020B0600070205080204" pitchFamily="34" charset="-128"/>
              </a:defRPr>
            </a:lvl9pPr>
          </a:lstStyle>
          <a:p>
            <a:fld id="{C483117E-44D9-4AA2-9386-6DD481DF072A}" type="slidenum">
              <a:rPr lang="en-US" altLang="en-US" sz="5700" smtClean="0"/>
              <a:pPr/>
              <a:t>1</a:t>
            </a:fld>
            <a:endParaRPr lang="en-US" altLang="en-US" sz="5700" smtClean="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26544499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429663" y="10226675"/>
            <a:ext cx="38860677" cy="7054850"/>
          </a:xfrm>
        </p:spPr>
        <p:txBody>
          <a:bodyPr/>
          <a:lstStyle/>
          <a:p>
            <a:r>
              <a:rPr lang="en-US" smtClean="0"/>
              <a:t>Click to edit Master title style</a:t>
            </a:r>
            <a:endParaRPr lang="en-US"/>
          </a:p>
        </p:txBody>
      </p:sp>
      <p:sp>
        <p:nvSpPr>
          <p:cNvPr id="3" name="Subtitle 2"/>
          <p:cNvSpPr>
            <a:spLocks noGrp="1"/>
          </p:cNvSpPr>
          <p:nvPr>
            <p:ph type="subTitle" idx="1"/>
          </p:nvPr>
        </p:nvSpPr>
        <p:spPr>
          <a:xfrm>
            <a:off x="6857672" y="18653125"/>
            <a:ext cx="32004662" cy="8413750"/>
          </a:xfrm>
        </p:spPr>
        <p:txBody>
          <a:bodyPr/>
          <a:lstStyle>
            <a:lvl1pPr marL="0" indent="0" algn="ctr">
              <a:buNone/>
              <a:defRPr/>
            </a:lvl1pPr>
            <a:lvl2pPr marL="375544" indent="0" algn="ctr">
              <a:buNone/>
              <a:defRPr/>
            </a:lvl2pPr>
            <a:lvl3pPr marL="751088" indent="0" algn="ctr">
              <a:buNone/>
              <a:defRPr/>
            </a:lvl3pPr>
            <a:lvl4pPr marL="1126632" indent="0" algn="ctr">
              <a:buNone/>
              <a:defRPr/>
            </a:lvl4pPr>
            <a:lvl5pPr marL="1502176" indent="0" algn="ctr">
              <a:buNone/>
              <a:defRPr/>
            </a:lvl5pPr>
            <a:lvl6pPr marL="1877720" indent="0" algn="ctr">
              <a:buNone/>
              <a:defRPr/>
            </a:lvl6pPr>
            <a:lvl7pPr marL="2253264" indent="0" algn="ctr">
              <a:buNone/>
              <a:defRPr/>
            </a:lvl7pPr>
            <a:lvl8pPr marL="2628809" indent="0" algn="ctr">
              <a:buNone/>
              <a:defRPr/>
            </a:lvl8pPr>
            <a:lvl9pPr marL="3004353"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427DD6B-941E-4E39-A011-3629F59691AA}" type="slidenum">
              <a:rPr lang="en-US" altLang="en-US"/>
              <a:pPr>
                <a:defRPr/>
              </a:pPr>
              <a:t>‹#›</a:t>
            </a:fld>
            <a:endParaRPr lang="en-US" altLang="en-US"/>
          </a:p>
        </p:txBody>
      </p:sp>
    </p:spTree>
    <p:extLst>
      <p:ext uri="{BB962C8B-B14F-4D97-AF65-F5344CB8AC3E}">
        <p14:creationId xmlns:p14="http://schemas.microsoft.com/office/powerpoint/2010/main" val="22176795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E630728-E8F8-4276-A7E6-66E22E968E13}" type="slidenum">
              <a:rPr lang="en-US" altLang="en-US"/>
              <a:pPr>
                <a:defRPr/>
              </a:pPr>
              <a:t>‹#›</a:t>
            </a:fld>
            <a:endParaRPr lang="en-US" altLang="en-US"/>
          </a:p>
        </p:txBody>
      </p:sp>
    </p:spTree>
    <p:extLst>
      <p:ext uri="{BB962C8B-B14F-4D97-AF65-F5344CB8AC3E}">
        <p14:creationId xmlns:p14="http://schemas.microsoft.com/office/powerpoint/2010/main" val="10118963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3147333" y="1317625"/>
            <a:ext cx="10287330" cy="280876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5341" y="1317625"/>
            <a:ext cx="30703242" cy="280876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AB91489-8FC6-4779-81BB-A96BB81B3972}" type="slidenum">
              <a:rPr lang="en-US" altLang="en-US"/>
              <a:pPr>
                <a:defRPr/>
              </a:pPr>
              <a:t>‹#›</a:t>
            </a:fld>
            <a:endParaRPr lang="en-US" altLang="en-US"/>
          </a:p>
        </p:txBody>
      </p:sp>
    </p:spTree>
    <p:extLst>
      <p:ext uri="{BB962C8B-B14F-4D97-AF65-F5344CB8AC3E}">
        <p14:creationId xmlns:p14="http://schemas.microsoft.com/office/powerpoint/2010/main" val="18904761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60D8562-4E03-496E-9ECD-49E13F495ED4}" type="slidenum">
              <a:rPr lang="en-US" altLang="en-US"/>
              <a:pPr>
                <a:defRPr/>
              </a:pPr>
              <a:t>‹#›</a:t>
            </a:fld>
            <a:endParaRPr lang="en-US" altLang="en-US"/>
          </a:p>
        </p:txBody>
      </p:sp>
    </p:spTree>
    <p:extLst>
      <p:ext uri="{BB962C8B-B14F-4D97-AF65-F5344CB8AC3E}">
        <p14:creationId xmlns:p14="http://schemas.microsoft.com/office/powerpoint/2010/main" val="30201686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611563" y="21153443"/>
            <a:ext cx="38862332" cy="6537325"/>
          </a:xfrm>
        </p:spPr>
        <p:txBody>
          <a:bodyPr anchor="t"/>
          <a:lstStyle>
            <a:lvl1pPr algn="l">
              <a:defRPr sz="3286" b="1" cap="all"/>
            </a:lvl1pPr>
          </a:lstStyle>
          <a:p>
            <a:r>
              <a:rPr lang="en-US" smtClean="0"/>
              <a:t>Click to edit Master title style</a:t>
            </a:r>
            <a:endParaRPr lang="en-US"/>
          </a:p>
        </p:txBody>
      </p:sp>
      <p:sp>
        <p:nvSpPr>
          <p:cNvPr id="3" name="Text Placeholder 2"/>
          <p:cNvSpPr>
            <a:spLocks noGrp="1"/>
          </p:cNvSpPr>
          <p:nvPr>
            <p:ph type="body" idx="1"/>
          </p:nvPr>
        </p:nvSpPr>
        <p:spPr>
          <a:xfrm>
            <a:off x="3611563" y="13952538"/>
            <a:ext cx="38862332" cy="7200900"/>
          </a:xfrm>
        </p:spPr>
        <p:txBody>
          <a:bodyPr anchor="b"/>
          <a:lstStyle>
            <a:lvl1pPr marL="0" indent="0">
              <a:buNone/>
              <a:defRPr sz="1643"/>
            </a:lvl1pPr>
            <a:lvl2pPr marL="375544" indent="0">
              <a:buNone/>
              <a:defRPr sz="1479"/>
            </a:lvl2pPr>
            <a:lvl3pPr marL="751088" indent="0">
              <a:buNone/>
              <a:defRPr sz="1314"/>
            </a:lvl3pPr>
            <a:lvl4pPr marL="1126632" indent="0">
              <a:buNone/>
              <a:defRPr sz="1150"/>
            </a:lvl4pPr>
            <a:lvl5pPr marL="1502176" indent="0">
              <a:buNone/>
              <a:defRPr sz="1150"/>
            </a:lvl5pPr>
            <a:lvl6pPr marL="1877720" indent="0">
              <a:buNone/>
              <a:defRPr sz="1150"/>
            </a:lvl6pPr>
            <a:lvl7pPr marL="2253264" indent="0">
              <a:buNone/>
              <a:defRPr sz="1150"/>
            </a:lvl7pPr>
            <a:lvl8pPr marL="2628809" indent="0">
              <a:buNone/>
              <a:defRPr sz="1150"/>
            </a:lvl8pPr>
            <a:lvl9pPr marL="3004353" indent="0">
              <a:buNone/>
              <a:defRPr sz="115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E18E709-93C1-4A78-8417-093C44D7A75C}" type="slidenum">
              <a:rPr lang="en-US" altLang="en-US"/>
              <a:pPr>
                <a:defRPr/>
              </a:pPr>
              <a:t>‹#›</a:t>
            </a:fld>
            <a:endParaRPr lang="en-US" altLang="en-US"/>
          </a:p>
        </p:txBody>
      </p:sp>
    </p:spTree>
    <p:extLst>
      <p:ext uri="{BB962C8B-B14F-4D97-AF65-F5344CB8AC3E}">
        <p14:creationId xmlns:p14="http://schemas.microsoft.com/office/powerpoint/2010/main" val="210107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5340" y="7680325"/>
            <a:ext cx="20495287" cy="21724938"/>
          </a:xfrm>
        </p:spPr>
        <p:txBody>
          <a:bodyPr/>
          <a:lstStyle>
            <a:lvl1pPr>
              <a:defRPr sz="2300"/>
            </a:lvl1pPr>
            <a:lvl2pPr>
              <a:defRPr sz="1971"/>
            </a:lvl2pPr>
            <a:lvl3pPr>
              <a:defRPr sz="1643"/>
            </a:lvl3pPr>
            <a:lvl4pPr>
              <a:defRPr sz="1479"/>
            </a:lvl4pPr>
            <a:lvl5pPr>
              <a:defRPr sz="1479"/>
            </a:lvl5pPr>
            <a:lvl6pPr>
              <a:defRPr sz="1479"/>
            </a:lvl6pPr>
            <a:lvl7pPr>
              <a:defRPr sz="1479"/>
            </a:lvl7pPr>
            <a:lvl8pPr>
              <a:defRPr sz="1479"/>
            </a:lvl8pPr>
            <a:lvl9pPr>
              <a:defRPr sz="1479"/>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939377" y="7680325"/>
            <a:ext cx="20495287" cy="21724938"/>
          </a:xfrm>
        </p:spPr>
        <p:txBody>
          <a:bodyPr/>
          <a:lstStyle>
            <a:lvl1pPr>
              <a:defRPr sz="2300"/>
            </a:lvl1pPr>
            <a:lvl2pPr>
              <a:defRPr sz="1971"/>
            </a:lvl2pPr>
            <a:lvl3pPr>
              <a:defRPr sz="1643"/>
            </a:lvl3pPr>
            <a:lvl4pPr>
              <a:defRPr sz="1479"/>
            </a:lvl4pPr>
            <a:lvl5pPr>
              <a:defRPr sz="1479"/>
            </a:lvl5pPr>
            <a:lvl6pPr>
              <a:defRPr sz="1479"/>
            </a:lvl6pPr>
            <a:lvl7pPr>
              <a:defRPr sz="1479"/>
            </a:lvl7pPr>
            <a:lvl8pPr>
              <a:defRPr sz="1479"/>
            </a:lvl8pPr>
            <a:lvl9pPr>
              <a:defRPr sz="1479"/>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6961AA9-2BDA-4EB0-8237-7870FB514F7F}" type="slidenum">
              <a:rPr lang="en-US" altLang="en-US"/>
              <a:pPr>
                <a:defRPr/>
              </a:pPr>
              <a:t>‹#›</a:t>
            </a:fld>
            <a:endParaRPr lang="en-US" altLang="en-US"/>
          </a:p>
        </p:txBody>
      </p:sp>
    </p:spTree>
    <p:extLst>
      <p:ext uri="{BB962C8B-B14F-4D97-AF65-F5344CB8AC3E}">
        <p14:creationId xmlns:p14="http://schemas.microsoft.com/office/powerpoint/2010/main" val="40288932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285339" y="7369180"/>
            <a:ext cx="20200938" cy="3070225"/>
          </a:xfrm>
        </p:spPr>
        <p:txBody>
          <a:bodyPr anchor="b"/>
          <a:lstStyle>
            <a:lvl1pPr marL="0" indent="0">
              <a:buNone/>
              <a:defRPr sz="1971" b="1"/>
            </a:lvl1pPr>
            <a:lvl2pPr marL="375544" indent="0">
              <a:buNone/>
              <a:defRPr sz="1643" b="1"/>
            </a:lvl2pPr>
            <a:lvl3pPr marL="751088" indent="0">
              <a:buNone/>
              <a:defRPr sz="1479" b="1"/>
            </a:lvl3pPr>
            <a:lvl4pPr marL="1126632" indent="0">
              <a:buNone/>
              <a:defRPr sz="1314" b="1"/>
            </a:lvl4pPr>
            <a:lvl5pPr marL="1502176" indent="0">
              <a:buNone/>
              <a:defRPr sz="1314" b="1"/>
            </a:lvl5pPr>
            <a:lvl6pPr marL="1877720" indent="0">
              <a:buNone/>
              <a:defRPr sz="1314" b="1"/>
            </a:lvl6pPr>
            <a:lvl7pPr marL="2253264" indent="0">
              <a:buNone/>
              <a:defRPr sz="1314" b="1"/>
            </a:lvl7pPr>
            <a:lvl8pPr marL="2628809" indent="0">
              <a:buNone/>
              <a:defRPr sz="1314" b="1"/>
            </a:lvl8pPr>
            <a:lvl9pPr marL="3004353" indent="0">
              <a:buNone/>
              <a:defRPr sz="1314" b="1"/>
            </a:lvl9pPr>
          </a:lstStyle>
          <a:p>
            <a:pPr lvl="0"/>
            <a:r>
              <a:rPr lang="en-US" smtClean="0"/>
              <a:t>Click to edit Master text styles</a:t>
            </a:r>
          </a:p>
        </p:txBody>
      </p:sp>
      <p:sp>
        <p:nvSpPr>
          <p:cNvPr id="4" name="Content Placeholder 3"/>
          <p:cNvSpPr>
            <a:spLocks noGrp="1"/>
          </p:cNvSpPr>
          <p:nvPr>
            <p:ph sz="half" idx="2"/>
          </p:nvPr>
        </p:nvSpPr>
        <p:spPr>
          <a:xfrm>
            <a:off x="2285339" y="10439405"/>
            <a:ext cx="20200938" cy="18965863"/>
          </a:xfrm>
        </p:spPr>
        <p:txBody>
          <a:bodyPr/>
          <a:lstStyle>
            <a:lvl1pPr>
              <a:defRPr sz="1971"/>
            </a:lvl1pPr>
            <a:lvl2pPr>
              <a:defRPr sz="1643"/>
            </a:lvl2pPr>
            <a:lvl3pPr>
              <a:defRPr sz="1479"/>
            </a:lvl3pPr>
            <a:lvl4pPr>
              <a:defRPr sz="1314"/>
            </a:lvl4pPr>
            <a:lvl5pPr>
              <a:defRPr sz="1314"/>
            </a:lvl5pPr>
            <a:lvl6pPr>
              <a:defRPr sz="1314"/>
            </a:lvl6pPr>
            <a:lvl7pPr>
              <a:defRPr sz="1314"/>
            </a:lvl7pPr>
            <a:lvl8pPr>
              <a:defRPr sz="1314"/>
            </a:lvl8pPr>
            <a:lvl9pPr>
              <a:defRPr sz="1314"/>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3225458" y="7369180"/>
            <a:ext cx="20209205" cy="3070225"/>
          </a:xfrm>
        </p:spPr>
        <p:txBody>
          <a:bodyPr anchor="b"/>
          <a:lstStyle>
            <a:lvl1pPr marL="0" indent="0">
              <a:buNone/>
              <a:defRPr sz="1971" b="1"/>
            </a:lvl1pPr>
            <a:lvl2pPr marL="375544" indent="0">
              <a:buNone/>
              <a:defRPr sz="1643" b="1"/>
            </a:lvl2pPr>
            <a:lvl3pPr marL="751088" indent="0">
              <a:buNone/>
              <a:defRPr sz="1479" b="1"/>
            </a:lvl3pPr>
            <a:lvl4pPr marL="1126632" indent="0">
              <a:buNone/>
              <a:defRPr sz="1314" b="1"/>
            </a:lvl4pPr>
            <a:lvl5pPr marL="1502176" indent="0">
              <a:buNone/>
              <a:defRPr sz="1314" b="1"/>
            </a:lvl5pPr>
            <a:lvl6pPr marL="1877720" indent="0">
              <a:buNone/>
              <a:defRPr sz="1314" b="1"/>
            </a:lvl6pPr>
            <a:lvl7pPr marL="2253264" indent="0">
              <a:buNone/>
              <a:defRPr sz="1314" b="1"/>
            </a:lvl7pPr>
            <a:lvl8pPr marL="2628809" indent="0">
              <a:buNone/>
              <a:defRPr sz="1314" b="1"/>
            </a:lvl8pPr>
            <a:lvl9pPr marL="3004353" indent="0">
              <a:buNone/>
              <a:defRPr sz="1314" b="1"/>
            </a:lvl9pPr>
          </a:lstStyle>
          <a:p>
            <a:pPr lvl="0"/>
            <a:r>
              <a:rPr lang="en-US" smtClean="0"/>
              <a:t>Click to edit Master text styles</a:t>
            </a:r>
          </a:p>
        </p:txBody>
      </p:sp>
      <p:sp>
        <p:nvSpPr>
          <p:cNvPr id="6" name="Content Placeholder 5"/>
          <p:cNvSpPr>
            <a:spLocks noGrp="1"/>
          </p:cNvSpPr>
          <p:nvPr>
            <p:ph sz="quarter" idx="4"/>
          </p:nvPr>
        </p:nvSpPr>
        <p:spPr>
          <a:xfrm>
            <a:off x="23225458" y="10439405"/>
            <a:ext cx="20209205" cy="18965863"/>
          </a:xfrm>
        </p:spPr>
        <p:txBody>
          <a:bodyPr/>
          <a:lstStyle>
            <a:lvl1pPr>
              <a:defRPr sz="1971"/>
            </a:lvl1pPr>
            <a:lvl2pPr>
              <a:defRPr sz="1643"/>
            </a:lvl2pPr>
            <a:lvl3pPr>
              <a:defRPr sz="1479"/>
            </a:lvl3pPr>
            <a:lvl4pPr>
              <a:defRPr sz="1314"/>
            </a:lvl4pPr>
            <a:lvl5pPr>
              <a:defRPr sz="1314"/>
            </a:lvl5pPr>
            <a:lvl6pPr>
              <a:defRPr sz="1314"/>
            </a:lvl6pPr>
            <a:lvl7pPr>
              <a:defRPr sz="1314"/>
            </a:lvl7pPr>
            <a:lvl8pPr>
              <a:defRPr sz="1314"/>
            </a:lvl8pPr>
            <a:lvl9pPr>
              <a:defRPr sz="1314"/>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E9B5EA0C-D4E8-44E1-8F16-C763064CF332}" type="slidenum">
              <a:rPr lang="en-US" altLang="en-US"/>
              <a:pPr>
                <a:defRPr/>
              </a:pPr>
              <a:t>‹#›</a:t>
            </a:fld>
            <a:endParaRPr lang="en-US" altLang="en-US"/>
          </a:p>
        </p:txBody>
      </p:sp>
    </p:spTree>
    <p:extLst>
      <p:ext uri="{BB962C8B-B14F-4D97-AF65-F5344CB8AC3E}">
        <p14:creationId xmlns:p14="http://schemas.microsoft.com/office/powerpoint/2010/main" val="30884209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0E2EB7B-BFE5-472F-97E9-9C926FFD4D57}" type="slidenum">
              <a:rPr lang="en-US" altLang="en-US"/>
              <a:pPr>
                <a:defRPr/>
              </a:pPr>
              <a:t>‹#›</a:t>
            </a:fld>
            <a:endParaRPr lang="en-US" altLang="en-US"/>
          </a:p>
        </p:txBody>
      </p:sp>
    </p:spTree>
    <p:extLst>
      <p:ext uri="{BB962C8B-B14F-4D97-AF65-F5344CB8AC3E}">
        <p14:creationId xmlns:p14="http://schemas.microsoft.com/office/powerpoint/2010/main" val="615683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6448EBB-E231-4842-BF07-114C41A7DB5D}" type="slidenum">
              <a:rPr lang="en-US" altLang="en-US"/>
              <a:pPr>
                <a:defRPr/>
              </a:pPr>
              <a:t>‹#›</a:t>
            </a:fld>
            <a:endParaRPr lang="en-US" altLang="en-US"/>
          </a:p>
        </p:txBody>
      </p:sp>
    </p:spTree>
    <p:extLst>
      <p:ext uri="{BB962C8B-B14F-4D97-AF65-F5344CB8AC3E}">
        <p14:creationId xmlns:p14="http://schemas.microsoft.com/office/powerpoint/2010/main" val="8114112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85338" y="1311275"/>
            <a:ext cx="15041563" cy="5576888"/>
          </a:xfrm>
        </p:spPr>
        <p:txBody>
          <a:bodyPr anchor="b"/>
          <a:lstStyle>
            <a:lvl1pPr algn="l">
              <a:defRPr sz="1643" b="1"/>
            </a:lvl1pPr>
          </a:lstStyle>
          <a:p>
            <a:r>
              <a:rPr lang="en-US" smtClean="0"/>
              <a:t>Click to edit Master title style</a:t>
            </a:r>
            <a:endParaRPr lang="en-US"/>
          </a:p>
        </p:txBody>
      </p:sp>
      <p:sp>
        <p:nvSpPr>
          <p:cNvPr id="3" name="Content Placeholder 2"/>
          <p:cNvSpPr>
            <a:spLocks noGrp="1"/>
          </p:cNvSpPr>
          <p:nvPr>
            <p:ph idx="1"/>
          </p:nvPr>
        </p:nvSpPr>
        <p:spPr>
          <a:xfrm>
            <a:off x="17875912" y="1311275"/>
            <a:ext cx="25558750" cy="28093988"/>
          </a:xfrm>
        </p:spPr>
        <p:txBody>
          <a:bodyPr/>
          <a:lstStyle>
            <a:lvl1pPr>
              <a:defRPr sz="2628"/>
            </a:lvl1pPr>
            <a:lvl2pPr>
              <a:defRPr sz="2300"/>
            </a:lvl2pPr>
            <a:lvl3pPr>
              <a:defRPr sz="1971"/>
            </a:lvl3pPr>
            <a:lvl4pPr>
              <a:defRPr sz="1643"/>
            </a:lvl4pPr>
            <a:lvl5pPr>
              <a:defRPr sz="1643"/>
            </a:lvl5pPr>
            <a:lvl6pPr>
              <a:defRPr sz="1643"/>
            </a:lvl6pPr>
            <a:lvl7pPr>
              <a:defRPr sz="1643"/>
            </a:lvl7pPr>
            <a:lvl8pPr>
              <a:defRPr sz="1643"/>
            </a:lvl8pPr>
            <a:lvl9pPr>
              <a:defRPr sz="164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285338" y="6888163"/>
            <a:ext cx="15041563" cy="22517100"/>
          </a:xfrm>
        </p:spPr>
        <p:txBody>
          <a:bodyPr/>
          <a:lstStyle>
            <a:lvl1pPr marL="0" indent="0">
              <a:buNone/>
              <a:defRPr sz="1150"/>
            </a:lvl1pPr>
            <a:lvl2pPr marL="375544" indent="0">
              <a:buNone/>
              <a:defRPr sz="986"/>
            </a:lvl2pPr>
            <a:lvl3pPr marL="751088" indent="0">
              <a:buNone/>
              <a:defRPr sz="821"/>
            </a:lvl3pPr>
            <a:lvl4pPr marL="1126632" indent="0">
              <a:buNone/>
              <a:defRPr sz="739"/>
            </a:lvl4pPr>
            <a:lvl5pPr marL="1502176" indent="0">
              <a:buNone/>
              <a:defRPr sz="739"/>
            </a:lvl5pPr>
            <a:lvl6pPr marL="1877720" indent="0">
              <a:buNone/>
              <a:defRPr sz="739"/>
            </a:lvl6pPr>
            <a:lvl7pPr marL="2253264" indent="0">
              <a:buNone/>
              <a:defRPr sz="739"/>
            </a:lvl7pPr>
            <a:lvl8pPr marL="2628809" indent="0">
              <a:buNone/>
              <a:defRPr sz="739"/>
            </a:lvl8pPr>
            <a:lvl9pPr marL="3004353" indent="0">
              <a:buNone/>
              <a:defRPr sz="739"/>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C0C957D-1192-484B-A30C-FAE97C67D03D}" type="slidenum">
              <a:rPr lang="en-US" altLang="en-US"/>
              <a:pPr>
                <a:defRPr/>
              </a:pPr>
              <a:t>‹#›</a:t>
            </a:fld>
            <a:endParaRPr lang="en-US" altLang="en-US"/>
          </a:p>
        </p:txBody>
      </p:sp>
    </p:spTree>
    <p:extLst>
      <p:ext uri="{BB962C8B-B14F-4D97-AF65-F5344CB8AC3E}">
        <p14:creationId xmlns:p14="http://schemas.microsoft.com/office/powerpoint/2010/main" val="23264682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961109" y="23042568"/>
            <a:ext cx="27432330" cy="2720975"/>
          </a:xfrm>
        </p:spPr>
        <p:txBody>
          <a:bodyPr anchor="b"/>
          <a:lstStyle>
            <a:lvl1pPr algn="l">
              <a:defRPr sz="1643" b="1"/>
            </a:lvl1pPr>
          </a:lstStyle>
          <a:p>
            <a:r>
              <a:rPr lang="en-US" smtClean="0"/>
              <a:t>Click to edit Master title style</a:t>
            </a:r>
            <a:endParaRPr lang="en-US"/>
          </a:p>
        </p:txBody>
      </p:sp>
      <p:sp>
        <p:nvSpPr>
          <p:cNvPr id="3" name="Picture Placeholder 2"/>
          <p:cNvSpPr>
            <a:spLocks noGrp="1"/>
          </p:cNvSpPr>
          <p:nvPr>
            <p:ph type="pic" idx="1"/>
          </p:nvPr>
        </p:nvSpPr>
        <p:spPr>
          <a:xfrm>
            <a:off x="8961109" y="2941643"/>
            <a:ext cx="27432330" cy="19750087"/>
          </a:xfrm>
        </p:spPr>
        <p:txBody>
          <a:bodyPr/>
          <a:lstStyle>
            <a:lvl1pPr marL="0" indent="0">
              <a:buNone/>
              <a:defRPr sz="2628"/>
            </a:lvl1pPr>
            <a:lvl2pPr marL="375544" indent="0">
              <a:buNone/>
              <a:defRPr sz="2300"/>
            </a:lvl2pPr>
            <a:lvl3pPr marL="751088" indent="0">
              <a:buNone/>
              <a:defRPr sz="1971"/>
            </a:lvl3pPr>
            <a:lvl4pPr marL="1126632" indent="0">
              <a:buNone/>
              <a:defRPr sz="1643"/>
            </a:lvl4pPr>
            <a:lvl5pPr marL="1502176" indent="0">
              <a:buNone/>
              <a:defRPr sz="1643"/>
            </a:lvl5pPr>
            <a:lvl6pPr marL="1877720" indent="0">
              <a:buNone/>
              <a:defRPr sz="1643"/>
            </a:lvl6pPr>
            <a:lvl7pPr marL="2253264" indent="0">
              <a:buNone/>
              <a:defRPr sz="1643"/>
            </a:lvl7pPr>
            <a:lvl8pPr marL="2628809" indent="0">
              <a:buNone/>
              <a:defRPr sz="1643"/>
            </a:lvl8pPr>
            <a:lvl9pPr marL="3004353" indent="0">
              <a:buNone/>
              <a:defRPr sz="1643"/>
            </a:lvl9pPr>
          </a:lstStyle>
          <a:p>
            <a:pPr lvl="0"/>
            <a:endParaRPr lang="en-US" noProof="0" smtClean="0"/>
          </a:p>
        </p:txBody>
      </p:sp>
      <p:sp>
        <p:nvSpPr>
          <p:cNvPr id="4" name="Text Placeholder 3"/>
          <p:cNvSpPr>
            <a:spLocks noGrp="1"/>
          </p:cNvSpPr>
          <p:nvPr>
            <p:ph type="body" sz="half" idx="2"/>
          </p:nvPr>
        </p:nvSpPr>
        <p:spPr>
          <a:xfrm>
            <a:off x="8961109" y="25763543"/>
            <a:ext cx="27432330" cy="3862387"/>
          </a:xfrm>
        </p:spPr>
        <p:txBody>
          <a:bodyPr/>
          <a:lstStyle>
            <a:lvl1pPr marL="0" indent="0">
              <a:buNone/>
              <a:defRPr sz="1150"/>
            </a:lvl1pPr>
            <a:lvl2pPr marL="375544" indent="0">
              <a:buNone/>
              <a:defRPr sz="986"/>
            </a:lvl2pPr>
            <a:lvl3pPr marL="751088" indent="0">
              <a:buNone/>
              <a:defRPr sz="821"/>
            </a:lvl3pPr>
            <a:lvl4pPr marL="1126632" indent="0">
              <a:buNone/>
              <a:defRPr sz="739"/>
            </a:lvl4pPr>
            <a:lvl5pPr marL="1502176" indent="0">
              <a:buNone/>
              <a:defRPr sz="739"/>
            </a:lvl5pPr>
            <a:lvl6pPr marL="1877720" indent="0">
              <a:buNone/>
              <a:defRPr sz="739"/>
            </a:lvl6pPr>
            <a:lvl7pPr marL="2253264" indent="0">
              <a:buNone/>
              <a:defRPr sz="739"/>
            </a:lvl7pPr>
            <a:lvl8pPr marL="2628809" indent="0">
              <a:buNone/>
              <a:defRPr sz="739"/>
            </a:lvl8pPr>
            <a:lvl9pPr marL="3004353" indent="0">
              <a:buNone/>
              <a:defRPr sz="739"/>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5160FD4-82C7-40CE-ACEC-7F4E06C04259}" type="slidenum">
              <a:rPr lang="en-US" altLang="en-US"/>
              <a:pPr>
                <a:defRPr/>
              </a:pPr>
              <a:t>‹#›</a:t>
            </a:fld>
            <a:endParaRPr lang="en-US" altLang="en-US"/>
          </a:p>
        </p:txBody>
      </p:sp>
    </p:spTree>
    <p:extLst>
      <p:ext uri="{BB962C8B-B14F-4D97-AF65-F5344CB8AC3E}">
        <p14:creationId xmlns:p14="http://schemas.microsoft.com/office/powerpoint/2010/main" val="33956672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4413" y="1317625"/>
            <a:ext cx="4115117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38912" tIns="219456" rIns="438912" bIns="219456"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2284413" y="7680325"/>
            <a:ext cx="41151175" cy="2172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38912" tIns="219456" rIns="438912" bIns="219456"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2284413" y="29976763"/>
            <a:ext cx="10671175" cy="2286000"/>
          </a:xfrm>
          <a:prstGeom prst="rect">
            <a:avLst/>
          </a:prstGeom>
          <a:noFill/>
          <a:ln w="9525">
            <a:noFill/>
            <a:miter lim="800000"/>
            <a:headEnd/>
            <a:tailEnd/>
          </a:ln>
          <a:effectLst/>
        </p:spPr>
        <p:txBody>
          <a:bodyPr vert="horz" wrap="square" lIns="438912" tIns="219456" rIns="438912" bIns="219456" numCol="1" anchor="t" anchorCtr="0" compatLnSpc="1">
            <a:prstTxWarp prst="textNoShape">
              <a:avLst/>
            </a:prstTxWarp>
          </a:bodyPr>
          <a:lstStyle>
            <a:lvl1pPr eaLnBrk="1" hangingPunct="1">
              <a:defRPr sz="5503">
                <a:latin typeface="Arial" charset="0"/>
                <a:ea typeface="+mn-ea"/>
              </a:defRPr>
            </a:lvl1pPr>
          </a:lstStyle>
          <a:p>
            <a:pPr>
              <a:defRPr/>
            </a:pPr>
            <a:endParaRPr lang="en-US"/>
          </a:p>
        </p:txBody>
      </p:sp>
      <p:sp>
        <p:nvSpPr>
          <p:cNvPr id="1029" name="Rectangle 5"/>
          <p:cNvSpPr>
            <a:spLocks noGrp="1" noChangeArrowheads="1"/>
          </p:cNvSpPr>
          <p:nvPr>
            <p:ph type="ftr" sz="quarter" idx="3"/>
          </p:nvPr>
        </p:nvSpPr>
        <p:spPr bwMode="auto">
          <a:xfrm>
            <a:off x="15619413" y="29976763"/>
            <a:ext cx="14481175" cy="2286000"/>
          </a:xfrm>
          <a:prstGeom prst="rect">
            <a:avLst/>
          </a:prstGeom>
          <a:noFill/>
          <a:ln w="9525">
            <a:noFill/>
            <a:miter lim="800000"/>
            <a:headEnd/>
            <a:tailEnd/>
          </a:ln>
          <a:effectLst/>
        </p:spPr>
        <p:txBody>
          <a:bodyPr vert="horz" wrap="square" lIns="438912" tIns="219456" rIns="438912" bIns="219456" numCol="1" anchor="t" anchorCtr="0" compatLnSpc="1">
            <a:prstTxWarp prst="textNoShape">
              <a:avLst/>
            </a:prstTxWarp>
          </a:bodyPr>
          <a:lstStyle>
            <a:lvl1pPr algn="ctr" eaLnBrk="1" hangingPunct="1">
              <a:defRPr sz="5503">
                <a:latin typeface="Arial" charset="0"/>
                <a:ea typeface="+mn-ea"/>
              </a:defRPr>
            </a:lvl1pPr>
          </a:lstStyle>
          <a:p>
            <a:pPr>
              <a:defRPr/>
            </a:pPr>
            <a:endParaRPr lang="en-US"/>
          </a:p>
        </p:txBody>
      </p:sp>
      <p:sp>
        <p:nvSpPr>
          <p:cNvPr id="1030" name="Rectangle 6"/>
          <p:cNvSpPr>
            <a:spLocks noGrp="1" noChangeArrowheads="1"/>
          </p:cNvSpPr>
          <p:nvPr>
            <p:ph type="sldNum" sz="quarter" idx="4"/>
          </p:nvPr>
        </p:nvSpPr>
        <p:spPr bwMode="auto">
          <a:xfrm>
            <a:off x="32764413" y="29976763"/>
            <a:ext cx="10671175" cy="2286000"/>
          </a:xfrm>
          <a:prstGeom prst="rect">
            <a:avLst/>
          </a:prstGeom>
          <a:noFill/>
          <a:ln w="9525">
            <a:noFill/>
            <a:miter lim="800000"/>
            <a:headEnd/>
            <a:tailEnd/>
          </a:ln>
          <a:effectLst/>
        </p:spPr>
        <p:txBody>
          <a:bodyPr vert="horz" wrap="square" lIns="438912" tIns="219456" rIns="438912" bIns="219456" numCol="1" anchor="t" anchorCtr="0" compatLnSpc="1">
            <a:prstTxWarp prst="textNoShape">
              <a:avLst/>
            </a:prstTxWarp>
          </a:bodyPr>
          <a:lstStyle>
            <a:lvl1pPr algn="r" eaLnBrk="1" hangingPunct="1">
              <a:defRPr sz="5503"/>
            </a:lvl1pPr>
          </a:lstStyle>
          <a:p>
            <a:pPr>
              <a:defRPr/>
            </a:pPr>
            <a:fld id="{96B915B8-DDBF-4AFC-A982-AD738161C2A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605213" rtl="0" eaLnBrk="0" fontAlgn="base" hangingPunct="0">
        <a:spcBef>
          <a:spcPct val="0"/>
        </a:spcBef>
        <a:spcAft>
          <a:spcPct val="0"/>
        </a:spcAft>
        <a:defRPr sz="17300">
          <a:solidFill>
            <a:schemeClr val="tx2"/>
          </a:solidFill>
          <a:latin typeface="+mj-lt"/>
          <a:ea typeface="ＭＳ Ｐゴシック" pitchFamily="24" charset="-128"/>
          <a:cs typeface="+mj-cs"/>
        </a:defRPr>
      </a:lvl1pPr>
      <a:lvl2pPr algn="ctr" defTabSz="3605213" rtl="0" eaLnBrk="0" fontAlgn="base" hangingPunct="0">
        <a:spcBef>
          <a:spcPct val="0"/>
        </a:spcBef>
        <a:spcAft>
          <a:spcPct val="0"/>
        </a:spcAft>
        <a:defRPr sz="17300">
          <a:solidFill>
            <a:schemeClr val="tx2"/>
          </a:solidFill>
          <a:latin typeface="Arial" charset="0"/>
          <a:ea typeface="ＭＳ Ｐゴシック" pitchFamily="24" charset="-128"/>
        </a:defRPr>
      </a:lvl2pPr>
      <a:lvl3pPr algn="ctr" defTabSz="3605213" rtl="0" eaLnBrk="0" fontAlgn="base" hangingPunct="0">
        <a:spcBef>
          <a:spcPct val="0"/>
        </a:spcBef>
        <a:spcAft>
          <a:spcPct val="0"/>
        </a:spcAft>
        <a:defRPr sz="17300">
          <a:solidFill>
            <a:schemeClr val="tx2"/>
          </a:solidFill>
          <a:latin typeface="Arial" charset="0"/>
          <a:ea typeface="ＭＳ Ｐゴシック" pitchFamily="24" charset="-128"/>
        </a:defRPr>
      </a:lvl3pPr>
      <a:lvl4pPr algn="ctr" defTabSz="3605213" rtl="0" eaLnBrk="0" fontAlgn="base" hangingPunct="0">
        <a:spcBef>
          <a:spcPct val="0"/>
        </a:spcBef>
        <a:spcAft>
          <a:spcPct val="0"/>
        </a:spcAft>
        <a:defRPr sz="17300">
          <a:solidFill>
            <a:schemeClr val="tx2"/>
          </a:solidFill>
          <a:latin typeface="Arial" charset="0"/>
          <a:ea typeface="ＭＳ Ｐゴシック" pitchFamily="24" charset="-128"/>
        </a:defRPr>
      </a:lvl4pPr>
      <a:lvl5pPr algn="ctr" defTabSz="3605213" rtl="0" eaLnBrk="0" fontAlgn="base" hangingPunct="0">
        <a:spcBef>
          <a:spcPct val="0"/>
        </a:spcBef>
        <a:spcAft>
          <a:spcPct val="0"/>
        </a:spcAft>
        <a:defRPr sz="17300">
          <a:solidFill>
            <a:schemeClr val="tx2"/>
          </a:solidFill>
          <a:latin typeface="Arial" charset="0"/>
          <a:ea typeface="ＭＳ Ｐゴシック" pitchFamily="24" charset="-128"/>
        </a:defRPr>
      </a:lvl5pPr>
      <a:lvl6pPr marL="375544" algn="ctr" defTabSz="3605484" rtl="0" fontAlgn="base">
        <a:spcBef>
          <a:spcPct val="0"/>
        </a:spcBef>
        <a:spcAft>
          <a:spcPct val="0"/>
        </a:spcAft>
        <a:defRPr sz="17332">
          <a:solidFill>
            <a:schemeClr val="tx2"/>
          </a:solidFill>
          <a:latin typeface="Arial" charset="0"/>
        </a:defRPr>
      </a:lvl6pPr>
      <a:lvl7pPr marL="751088" algn="ctr" defTabSz="3605484" rtl="0" fontAlgn="base">
        <a:spcBef>
          <a:spcPct val="0"/>
        </a:spcBef>
        <a:spcAft>
          <a:spcPct val="0"/>
        </a:spcAft>
        <a:defRPr sz="17332">
          <a:solidFill>
            <a:schemeClr val="tx2"/>
          </a:solidFill>
          <a:latin typeface="Arial" charset="0"/>
        </a:defRPr>
      </a:lvl7pPr>
      <a:lvl8pPr marL="1126632" algn="ctr" defTabSz="3605484" rtl="0" fontAlgn="base">
        <a:spcBef>
          <a:spcPct val="0"/>
        </a:spcBef>
        <a:spcAft>
          <a:spcPct val="0"/>
        </a:spcAft>
        <a:defRPr sz="17332">
          <a:solidFill>
            <a:schemeClr val="tx2"/>
          </a:solidFill>
          <a:latin typeface="Arial" charset="0"/>
        </a:defRPr>
      </a:lvl8pPr>
      <a:lvl9pPr marL="1502176" algn="ctr" defTabSz="3605484" rtl="0" fontAlgn="base">
        <a:spcBef>
          <a:spcPct val="0"/>
        </a:spcBef>
        <a:spcAft>
          <a:spcPct val="0"/>
        </a:spcAft>
        <a:defRPr sz="17332">
          <a:solidFill>
            <a:schemeClr val="tx2"/>
          </a:solidFill>
          <a:latin typeface="Arial" charset="0"/>
        </a:defRPr>
      </a:lvl9pPr>
    </p:titleStyle>
    <p:bodyStyle>
      <a:lvl1pPr marL="1350963" indent="-1350963" algn="l" defTabSz="3605213" rtl="0" eaLnBrk="0" fontAlgn="base" hangingPunct="0">
        <a:spcBef>
          <a:spcPct val="20000"/>
        </a:spcBef>
        <a:spcAft>
          <a:spcPct val="0"/>
        </a:spcAft>
        <a:buChar char="•"/>
        <a:defRPr sz="12600">
          <a:solidFill>
            <a:schemeClr val="tx1"/>
          </a:solidFill>
          <a:latin typeface="+mn-lt"/>
          <a:ea typeface="ＭＳ Ｐゴシック" pitchFamily="24" charset="-128"/>
          <a:cs typeface="+mn-cs"/>
        </a:defRPr>
      </a:lvl1pPr>
      <a:lvl2pPr marL="2927350" indent="-1125538" algn="l" defTabSz="3605213" rtl="0" eaLnBrk="0" fontAlgn="base" hangingPunct="0">
        <a:spcBef>
          <a:spcPct val="20000"/>
        </a:spcBef>
        <a:spcAft>
          <a:spcPct val="0"/>
        </a:spcAft>
        <a:buChar char="–"/>
        <a:defRPr sz="11000">
          <a:solidFill>
            <a:schemeClr val="tx1"/>
          </a:solidFill>
          <a:latin typeface="+mn-lt"/>
          <a:ea typeface="ＭＳ Ｐゴシック" pitchFamily="24" charset="-128"/>
        </a:defRPr>
      </a:lvl2pPr>
      <a:lvl3pPr marL="4505325" indent="-900113" algn="l" defTabSz="3605213" rtl="0" eaLnBrk="0" fontAlgn="base" hangingPunct="0">
        <a:spcBef>
          <a:spcPct val="20000"/>
        </a:spcBef>
        <a:spcAft>
          <a:spcPct val="0"/>
        </a:spcAft>
        <a:buChar char="•"/>
        <a:defRPr sz="9400">
          <a:solidFill>
            <a:schemeClr val="tx1"/>
          </a:solidFill>
          <a:latin typeface="+mn-lt"/>
          <a:ea typeface="ＭＳ Ｐゴシック" pitchFamily="24" charset="-128"/>
        </a:defRPr>
      </a:lvl3pPr>
      <a:lvl4pPr marL="6307138" indent="-900113" algn="l" defTabSz="3605213" rtl="0" eaLnBrk="0" fontAlgn="base" hangingPunct="0">
        <a:spcBef>
          <a:spcPct val="20000"/>
        </a:spcBef>
        <a:spcAft>
          <a:spcPct val="0"/>
        </a:spcAft>
        <a:buChar char="–"/>
        <a:defRPr sz="7800">
          <a:solidFill>
            <a:schemeClr val="tx1"/>
          </a:solidFill>
          <a:latin typeface="+mn-lt"/>
          <a:ea typeface="ＭＳ Ｐゴシック" pitchFamily="24" charset="-128"/>
        </a:defRPr>
      </a:lvl4pPr>
      <a:lvl5pPr marL="8110538" indent="-900113" algn="l" defTabSz="3605213" rtl="0" eaLnBrk="0" fontAlgn="base" hangingPunct="0">
        <a:spcBef>
          <a:spcPct val="20000"/>
        </a:spcBef>
        <a:spcAft>
          <a:spcPct val="0"/>
        </a:spcAft>
        <a:buChar char="»"/>
        <a:defRPr sz="7800">
          <a:solidFill>
            <a:schemeClr val="tx1"/>
          </a:solidFill>
          <a:latin typeface="+mn-lt"/>
          <a:ea typeface="ＭＳ Ｐゴシック" pitchFamily="24" charset="-128"/>
        </a:defRPr>
      </a:lvl5pPr>
      <a:lvl6pPr marL="8487557" indent="-901045" algn="l" defTabSz="3605484" rtl="0" fontAlgn="base">
        <a:spcBef>
          <a:spcPct val="20000"/>
        </a:spcBef>
        <a:spcAft>
          <a:spcPct val="0"/>
        </a:spcAft>
        <a:buChar char="»"/>
        <a:defRPr sz="7885">
          <a:solidFill>
            <a:schemeClr val="tx1"/>
          </a:solidFill>
          <a:latin typeface="+mn-lt"/>
        </a:defRPr>
      </a:lvl6pPr>
      <a:lvl7pPr marL="8863101" indent="-901045" algn="l" defTabSz="3605484" rtl="0" fontAlgn="base">
        <a:spcBef>
          <a:spcPct val="20000"/>
        </a:spcBef>
        <a:spcAft>
          <a:spcPct val="0"/>
        </a:spcAft>
        <a:buChar char="»"/>
        <a:defRPr sz="7885">
          <a:solidFill>
            <a:schemeClr val="tx1"/>
          </a:solidFill>
          <a:latin typeface="+mn-lt"/>
        </a:defRPr>
      </a:lvl7pPr>
      <a:lvl8pPr marL="9238646" indent="-901045" algn="l" defTabSz="3605484" rtl="0" fontAlgn="base">
        <a:spcBef>
          <a:spcPct val="20000"/>
        </a:spcBef>
        <a:spcAft>
          <a:spcPct val="0"/>
        </a:spcAft>
        <a:buChar char="»"/>
        <a:defRPr sz="7885">
          <a:solidFill>
            <a:schemeClr val="tx1"/>
          </a:solidFill>
          <a:latin typeface="+mn-lt"/>
        </a:defRPr>
      </a:lvl8pPr>
      <a:lvl9pPr marL="9614190" indent="-901045" algn="l" defTabSz="3605484" rtl="0" fontAlgn="base">
        <a:spcBef>
          <a:spcPct val="20000"/>
        </a:spcBef>
        <a:spcAft>
          <a:spcPct val="0"/>
        </a:spcAft>
        <a:buChar char="»"/>
        <a:defRPr sz="7885">
          <a:solidFill>
            <a:schemeClr val="tx1"/>
          </a:solidFill>
          <a:latin typeface="+mn-lt"/>
        </a:defRPr>
      </a:lvl9pPr>
    </p:bodyStyle>
    <p:otherStyle>
      <a:defPPr>
        <a:defRPr lang="en-US"/>
      </a:defPPr>
      <a:lvl1pPr marL="0" algn="l" defTabSz="751088" rtl="0" eaLnBrk="1" latinLnBrk="0" hangingPunct="1">
        <a:defRPr sz="1479" kern="1200">
          <a:solidFill>
            <a:schemeClr val="tx1"/>
          </a:solidFill>
          <a:latin typeface="+mn-lt"/>
          <a:ea typeface="+mn-ea"/>
          <a:cs typeface="+mn-cs"/>
        </a:defRPr>
      </a:lvl1pPr>
      <a:lvl2pPr marL="375544" algn="l" defTabSz="751088" rtl="0" eaLnBrk="1" latinLnBrk="0" hangingPunct="1">
        <a:defRPr sz="1479" kern="1200">
          <a:solidFill>
            <a:schemeClr val="tx1"/>
          </a:solidFill>
          <a:latin typeface="+mn-lt"/>
          <a:ea typeface="+mn-ea"/>
          <a:cs typeface="+mn-cs"/>
        </a:defRPr>
      </a:lvl2pPr>
      <a:lvl3pPr marL="751088" algn="l" defTabSz="751088" rtl="0" eaLnBrk="1" latinLnBrk="0" hangingPunct="1">
        <a:defRPr sz="1479" kern="1200">
          <a:solidFill>
            <a:schemeClr val="tx1"/>
          </a:solidFill>
          <a:latin typeface="+mn-lt"/>
          <a:ea typeface="+mn-ea"/>
          <a:cs typeface="+mn-cs"/>
        </a:defRPr>
      </a:lvl3pPr>
      <a:lvl4pPr marL="1126632" algn="l" defTabSz="751088" rtl="0" eaLnBrk="1" latinLnBrk="0" hangingPunct="1">
        <a:defRPr sz="1479" kern="1200">
          <a:solidFill>
            <a:schemeClr val="tx1"/>
          </a:solidFill>
          <a:latin typeface="+mn-lt"/>
          <a:ea typeface="+mn-ea"/>
          <a:cs typeface="+mn-cs"/>
        </a:defRPr>
      </a:lvl4pPr>
      <a:lvl5pPr marL="1502176" algn="l" defTabSz="751088" rtl="0" eaLnBrk="1" latinLnBrk="0" hangingPunct="1">
        <a:defRPr sz="1479" kern="1200">
          <a:solidFill>
            <a:schemeClr val="tx1"/>
          </a:solidFill>
          <a:latin typeface="+mn-lt"/>
          <a:ea typeface="+mn-ea"/>
          <a:cs typeface="+mn-cs"/>
        </a:defRPr>
      </a:lvl5pPr>
      <a:lvl6pPr marL="1877720" algn="l" defTabSz="751088" rtl="0" eaLnBrk="1" latinLnBrk="0" hangingPunct="1">
        <a:defRPr sz="1479" kern="1200">
          <a:solidFill>
            <a:schemeClr val="tx1"/>
          </a:solidFill>
          <a:latin typeface="+mn-lt"/>
          <a:ea typeface="+mn-ea"/>
          <a:cs typeface="+mn-cs"/>
        </a:defRPr>
      </a:lvl6pPr>
      <a:lvl7pPr marL="2253264" algn="l" defTabSz="751088" rtl="0" eaLnBrk="1" latinLnBrk="0" hangingPunct="1">
        <a:defRPr sz="1479" kern="1200">
          <a:solidFill>
            <a:schemeClr val="tx1"/>
          </a:solidFill>
          <a:latin typeface="+mn-lt"/>
          <a:ea typeface="+mn-ea"/>
          <a:cs typeface="+mn-cs"/>
        </a:defRPr>
      </a:lvl7pPr>
      <a:lvl8pPr marL="2628809" algn="l" defTabSz="751088" rtl="0" eaLnBrk="1" latinLnBrk="0" hangingPunct="1">
        <a:defRPr sz="1479" kern="1200">
          <a:solidFill>
            <a:schemeClr val="tx1"/>
          </a:solidFill>
          <a:latin typeface="+mn-lt"/>
          <a:ea typeface="+mn-ea"/>
          <a:cs typeface="+mn-cs"/>
        </a:defRPr>
      </a:lvl8pPr>
      <a:lvl9pPr marL="3004353" algn="l" defTabSz="751088" rtl="0" eaLnBrk="1" latinLnBrk="0" hangingPunct="1">
        <a:defRPr sz="147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Box 379"/>
          <p:cNvSpPr txBox="1">
            <a:spLocks noChangeArrowheads="1"/>
          </p:cNvSpPr>
          <p:nvPr/>
        </p:nvSpPr>
        <p:spPr bwMode="auto">
          <a:xfrm flipV="1">
            <a:off x="438150" y="24345900"/>
            <a:ext cx="14462125"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5100" tIns="37548" rIns="75100" bIns="37548">
            <a:spAutoFit/>
          </a:bodyPr>
          <a:lstStyle>
            <a:lvl1pPr>
              <a:defRPr sz="8600">
                <a:solidFill>
                  <a:schemeClr val="tx1"/>
                </a:solidFill>
                <a:latin typeface="Arial" panose="020B0604020202020204" pitchFamily="34" charset="0"/>
                <a:ea typeface="ＭＳ Ｐゴシック" panose="020B0600070205080204" pitchFamily="34" charset="-128"/>
              </a:defRPr>
            </a:lvl1pPr>
            <a:lvl2pPr marL="742950" indent="-285750">
              <a:defRPr sz="8600">
                <a:solidFill>
                  <a:schemeClr val="tx1"/>
                </a:solidFill>
                <a:latin typeface="Arial" panose="020B0604020202020204" pitchFamily="34" charset="0"/>
                <a:ea typeface="ＭＳ Ｐゴシック" panose="020B0600070205080204" pitchFamily="34" charset="-128"/>
              </a:defRPr>
            </a:lvl2pPr>
            <a:lvl3pPr marL="1143000" indent="-228600">
              <a:defRPr sz="8600">
                <a:solidFill>
                  <a:schemeClr val="tx1"/>
                </a:solidFill>
                <a:latin typeface="Arial" panose="020B0604020202020204" pitchFamily="34" charset="0"/>
                <a:ea typeface="ＭＳ Ｐゴシック" panose="020B0600070205080204" pitchFamily="34" charset="-128"/>
              </a:defRPr>
            </a:lvl3pPr>
            <a:lvl4pPr marL="1600200" indent="-228600">
              <a:defRPr sz="8600">
                <a:solidFill>
                  <a:schemeClr val="tx1"/>
                </a:solidFill>
                <a:latin typeface="Arial" panose="020B0604020202020204" pitchFamily="34" charset="0"/>
                <a:ea typeface="ＭＳ Ｐゴシック" panose="020B0600070205080204" pitchFamily="34" charset="-128"/>
              </a:defRPr>
            </a:lvl4pPr>
            <a:lvl5pPr marL="2057400" indent="-228600">
              <a:defRPr sz="8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8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8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8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8600">
                <a:solidFill>
                  <a:schemeClr val="tx1"/>
                </a:solidFill>
                <a:latin typeface="Arial" panose="020B0604020202020204" pitchFamily="34" charset="0"/>
                <a:ea typeface="ＭＳ Ｐゴシック" panose="020B0600070205080204" pitchFamily="34" charset="-128"/>
              </a:defRPr>
            </a:lvl9pPr>
          </a:lstStyle>
          <a:p>
            <a:pPr>
              <a:defRPr/>
            </a:pPr>
            <a:r>
              <a:rPr lang="en-US" altLang="en-US" sz="2957" dirty="0" smtClean="0"/>
              <a:t> </a:t>
            </a:r>
          </a:p>
        </p:txBody>
      </p:sp>
      <p:sp>
        <p:nvSpPr>
          <p:cNvPr id="3078" name="Rectangle 2"/>
          <p:cNvSpPr txBox="1">
            <a:spLocks noChangeArrowheads="1"/>
          </p:cNvSpPr>
          <p:nvPr/>
        </p:nvSpPr>
        <p:spPr bwMode="auto">
          <a:xfrm>
            <a:off x="0" y="0"/>
            <a:ext cx="45720000" cy="6696075"/>
          </a:xfrm>
          <a:prstGeom prst="rect">
            <a:avLst/>
          </a:prstGeom>
          <a:gradFill rotWithShape="0">
            <a:gsLst>
              <a:gs pos="0">
                <a:srgbClr val="000D4C"/>
              </a:gs>
              <a:gs pos="50000">
                <a:srgbClr val="273267"/>
              </a:gs>
              <a:gs pos="100000">
                <a:srgbClr val="000D4C"/>
              </a:gs>
            </a:gsLst>
            <a:lin ang="5400000" scaled="1"/>
          </a:gradFill>
          <a:ln w="9525">
            <a:solidFill>
              <a:schemeClr val="tx1"/>
            </a:solidFill>
            <a:miter lim="800000"/>
            <a:headEnd/>
            <a:tailEnd/>
          </a:ln>
        </p:spPr>
        <p:txBody>
          <a:bodyPr/>
          <a:lstStyle>
            <a:lvl1pPr defTabSz="4389438">
              <a:spcBef>
                <a:spcPct val="20000"/>
              </a:spcBef>
              <a:buChar char="•"/>
              <a:defRPr sz="15400">
                <a:solidFill>
                  <a:schemeClr val="tx1"/>
                </a:solidFill>
                <a:latin typeface="Arial" panose="020B0604020202020204" pitchFamily="34" charset="0"/>
                <a:ea typeface="ＭＳ Ｐゴシック" panose="020B0600070205080204" pitchFamily="34" charset="-128"/>
              </a:defRPr>
            </a:lvl1pPr>
            <a:lvl2pPr marL="742950" indent="-285750" defTabSz="4389438">
              <a:spcBef>
                <a:spcPct val="20000"/>
              </a:spcBef>
              <a:buChar char="–"/>
              <a:defRPr sz="13400">
                <a:solidFill>
                  <a:schemeClr val="tx1"/>
                </a:solidFill>
                <a:latin typeface="Arial" panose="020B0604020202020204" pitchFamily="34" charset="0"/>
                <a:ea typeface="ＭＳ Ｐゴシック" panose="020B0600070205080204" pitchFamily="34" charset="-128"/>
              </a:defRPr>
            </a:lvl2pPr>
            <a:lvl3pPr marL="1143000" indent="-228600" defTabSz="4389438">
              <a:spcBef>
                <a:spcPct val="20000"/>
              </a:spcBef>
              <a:buChar char="•"/>
              <a:defRPr sz="11500">
                <a:solidFill>
                  <a:schemeClr val="tx1"/>
                </a:solidFill>
                <a:latin typeface="Arial" panose="020B0604020202020204" pitchFamily="34" charset="0"/>
                <a:ea typeface="ＭＳ Ｐゴシック" panose="020B0600070205080204" pitchFamily="34" charset="-128"/>
              </a:defRPr>
            </a:lvl3pPr>
            <a:lvl4pPr marL="1600200" indent="-228600" defTabSz="4389438">
              <a:spcBef>
                <a:spcPct val="20000"/>
              </a:spcBef>
              <a:buChar char="–"/>
              <a:defRPr sz="9600">
                <a:solidFill>
                  <a:schemeClr val="tx1"/>
                </a:solidFill>
                <a:latin typeface="Arial" panose="020B0604020202020204" pitchFamily="34" charset="0"/>
                <a:ea typeface="ＭＳ Ｐゴシック" panose="020B0600070205080204" pitchFamily="34" charset="-128"/>
              </a:defRPr>
            </a:lvl4pPr>
            <a:lvl5pPr marL="2057400" indent="-228600" defTabSz="4389438">
              <a:spcBef>
                <a:spcPct val="20000"/>
              </a:spcBef>
              <a:buChar char="»"/>
              <a:defRPr sz="9600">
                <a:solidFill>
                  <a:schemeClr val="tx1"/>
                </a:solidFill>
                <a:latin typeface="Arial" panose="020B0604020202020204" pitchFamily="34" charset="0"/>
                <a:ea typeface="ＭＳ Ｐゴシック" panose="020B0600070205080204" pitchFamily="34" charset="-128"/>
              </a:defRPr>
            </a:lvl5pPr>
            <a:lvl6pPr marL="2514600" indent="-228600" defTabSz="4389438" eaLnBrk="0" fontAlgn="base" hangingPunct="0">
              <a:spcBef>
                <a:spcPct val="20000"/>
              </a:spcBef>
              <a:spcAft>
                <a:spcPct val="0"/>
              </a:spcAft>
              <a:buChar char="»"/>
              <a:defRPr sz="9600">
                <a:solidFill>
                  <a:schemeClr val="tx1"/>
                </a:solidFill>
                <a:latin typeface="Arial" panose="020B0604020202020204" pitchFamily="34" charset="0"/>
                <a:ea typeface="ＭＳ Ｐゴシック" panose="020B0600070205080204" pitchFamily="34" charset="-128"/>
              </a:defRPr>
            </a:lvl6pPr>
            <a:lvl7pPr marL="2971800" indent="-228600" defTabSz="4389438" eaLnBrk="0" fontAlgn="base" hangingPunct="0">
              <a:spcBef>
                <a:spcPct val="20000"/>
              </a:spcBef>
              <a:spcAft>
                <a:spcPct val="0"/>
              </a:spcAft>
              <a:buChar char="»"/>
              <a:defRPr sz="9600">
                <a:solidFill>
                  <a:schemeClr val="tx1"/>
                </a:solidFill>
                <a:latin typeface="Arial" panose="020B0604020202020204" pitchFamily="34" charset="0"/>
                <a:ea typeface="ＭＳ Ｐゴシック" panose="020B0600070205080204" pitchFamily="34" charset="-128"/>
              </a:defRPr>
            </a:lvl7pPr>
            <a:lvl8pPr marL="3429000" indent="-228600" defTabSz="4389438" eaLnBrk="0" fontAlgn="base" hangingPunct="0">
              <a:spcBef>
                <a:spcPct val="20000"/>
              </a:spcBef>
              <a:spcAft>
                <a:spcPct val="0"/>
              </a:spcAft>
              <a:buChar char="»"/>
              <a:defRPr sz="9600">
                <a:solidFill>
                  <a:schemeClr val="tx1"/>
                </a:solidFill>
                <a:latin typeface="Arial" panose="020B0604020202020204" pitchFamily="34" charset="0"/>
                <a:ea typeface="ＭＳ Ｐゴシック" panose="020B0600070205080204" pitchFamily="34" charset="-128"/>
              </a:defRPr>
            </a:lvl8pPr>
            <a:lvl9pPr marL="3886200" indent="-228600" defTabSz="4389438" eaLnBrk="0" fontAlgn="base" hangingPunct="0">
              <a:spcBef>
                <a:spcPct val="20000"/>
              </a:spcBef>
              <a:spcAft>
                <a:spcPct val="0"/>
              </a:spcAft>
              <a:buChar char="»"/>
              <a:defRPr sz="9600">
                <a:solidFill>
                  <a:schemeClr val="tx1"/>
                </a:solidFill>
                <a:latin typeface="Arial" panose="020B0604020202020204" pitchFamily="34" charset="0"/>
                <a:ea typeface="ＭＳ Ｐゴシック" panose="020B0600070205080204" pitchFamily="34" charset="-128"/>
              </a:defRPr>
            </a:lvl9pPr>
          </a:lstStyle>
          <a:p>
            <a:pPr algn="ctr">
              <a:buNone/>
            </a:pPr>
            <a:r>
              <a:rPr lang="en-US" sz="9600" b="1" dirty="0">
                <a:solidFill>
                  <a:srgbClr val="FF6600"/>
                </a:solidFill>
              </a:rPr>
              <a:t>Impact of Socio-Demographic Factors on Hepatitis C Screening Among Individuals Born Between 1945 and </a:t>
            </a:r>
            <a:r>
              <a:rPr lang="en-US" sz="9600" b="1" dirty="0" smtClean="0">
                <a:solidFill>
                  <a:srgbClr val="FF6600"/>
                </a:solidFill>
              </a:rPr>
              <a:t>1965</a:t>
            </a:r>
            <a:endParaRPr lang="en-US" sz="9600" dirty="0">
              <a:solidFill>
                <a:srgbClr val="FF6600"/>
              </a:solidFill>
            </a:endParaRPr>
          </a:p>
          <a:p>
            <a:pPr algn="ctr">
              <a:buNone/>
            </a:pPr>
            <a:r>
              <a:rPr lang="en-US" sz="6000" dirty="0">
                <a:solidFill>
                  <a:schemeClr val="bg1"/>
                </a:solidFill>
              </a:rPr>
              <a:t>Madhuri </a:t>
            </a:r>
            <a:r>
              <a:rPr lang="en-US" sz="6000" dirty="0" smtClean="0">
                <a:solidFill>
                  <a:schemeClr val="bg1"/>
                </a:solidFill>
              </a:rPr>
              <a:t>Chandnani MD, </a:t>
            </a:r>
            <a:r>
              <a:rPr lang="en-US" sz="6000" dirty="0">
                <a:solidFill>
                  <a:schemeClr val="bg1"/>
                </a:solidFill>
              </a:rPr>
              <a:t>Mohamed </a:t>
            </a:r>
            <a:r>
              <a:rPr lang="en-US" sz="6000" dirty="0" smtClean="0">
                <a:solidFill>
                  <a:schemeClr val="bg1"/>
                </a:solidFill>
              </a:rPr>
              <a:t>Barakat MD, </a:t>
            </a:r>
            <a:r>
              <a:rPr lang="en-US" sz="6000" dirty="0">
                <a:solidFill>
                  <a:schemeClr val="bg1"/>
                </a:solidFill>
              </a:rPr>
              <a:t>Michael </a:t>
            </a:r>
            <a:r>
              <a:rPr lang="en-US" sz="6000" dirty="0" smtClean="0">
                <a:solidFill>
                  <a:schemeClr val="bg1"/>
                </a:solidFill>
              </a:rPr>
              <a:t>Stevens MD, </a:t>
            </a:r>
            <a:r>
              <a:rPr lang="en-US" sz="6000" dirty="0">
                <a:solidFill>
                  <a:schemeClr val="bg1"/>
                </a:solidFill>
              </a:rPr>
              <a:t>Oluwaseun </a:t>
            </a:r>
            <a:r>
              <a:rPr lang="en-US" sz="6000" dirty="0" smtClean="0">
                <a:solidFill>
                  <a:schemeClr val="bg1"/>
                </a:solidFill>
              </a:rPr>
              <a:t>Akinseye MD, Vincent Rizzo MD</a:t>
            </a:r>
            <a:endParaRPr lang="en-US" sz="6000" dirty="0">
              <a:solidFill>
                <a:schemeClr val="bg1"/>
              </a:solidFill>
            </a:endParaRPr>
          </a:p>
          <a:p>
            <a:pPr algn="ctr">
              <a:spcBef>
                <a:spcPct val="0"/>
              </a:spcBef>
              <a:buNone/>
              <a:defRPr/>
            </a:pPr>
            <a:r>
              <a:rPr lang="en-US" sz="6000" dirty="0" smtClean="0">
                <a:solidFill>
                  <a:schemeClr val="bg1"/>
                </a:solidFill>
              </a:rPr>
              <a:t>Icahn </a:t>
            </a:r>
            <a:r>
              <a:rPr lang="en-US" sz="6000" dirty="0">
                <a:solidFill>
                  <a:schemeClr val="bg1"/>
                </a:solidFill>
              </a:rPr>
              <a:t>School of Medicine at Mount Sinai, </a:t>
            </a:r>
            <a:r>
              <a:rPr lang="en-US" sz="6000" dirty="0" smtClean="0">
                <a:solidFill>
                  <a:schemeClr val="bg1"/>
                </a:solidFill>
              </a:rPr>
              <a:t>NYC Health + Hospital/Queens, </a:t>
            </a:r>
            <a:r>
              <a:rPr lang="en-US" sz="6000" dirty="0">
                <a:solidFill>
                  <a:schemeClr val="bg1"/>
                </a:solidFill>
              </a:rPr>
              <a:t>NY, USA</a:t>
            </a:r>
            <a:r>
              <a:rPr lang="en-US" sz="9600" dirty="0"/>
              <a:t>.</a:t>
            </a:r>
          </a:p>
          <a:p>
            <a:pPr algn="ctr">
              <a:spcBef>
                <a:spcPct val="0"/>
              </a:spcBef>
              <a:buNone/>
              <a:defRPr/>
            </a:pPr>
            <a:endParaRPr lang="en-US" sz="6600" dirty="0">
              <a:solidFill>
                <a:schemeClr val="bg1"/>
              </a:solidFill>
            </a:endParaRPr>
          </a:p>
          <a:p>
            <a:pPr algn="ctr">
              <a:spcBef>
                <a:spcPct val="0"/>
              </a:spcBef>
              <a:buFontTx/>
              <a:buNone/>
              <a:defRPr/>
            </a:pPr>
            <a:r>
              <a:rPr lang="en-US" altLang="en-US" sz="5914" dirty="0" smtClean="0">
                <a:solidFill>
                  <a:schemeClr val="bg1"/>
                </a:solidFill>
              </a:rPr>
              <a:t> </a:t>
            </a:r>
          </a:p>
          <a:p>
            <a:pPr algn="ctr">
              <a:spcBef>
                <a:spcPct val="0"/>
              </a:spcBef>
              <a:buFontTx/>
              <a:buNone/>
              <a:defRPr/>
            </a:pPr>
            <a:endParaRPr lang="en-US" altLang="en-US" sz="5421" dirty="0" smtClean="0">
              <a:solidFill>
                <a:srgbClr val="FF6600"/>
              </a:solidFill>
            </a:endParaRPr>
          </a:p>
        </p:txBody>
      </p:sp>
      <p:sp>
        <p:nvSpPr>
          <p:cNvPr id="3079" name="Rectangle 167"/>
          <p:cNvSpPr>
            <a:spLocks noChangeArrowheads="1"/>
          </p:cNvSpPr>
          <p:nvPr/>
        </p:nvSpPr>
        <p:spPr bwMode="auto">
          <a:xfrm>
            <a:off x="0" y="7136732"/>
            <a:ext cx="14460538" cy="1137985"/>
          </a:xfrm>
          <a:prstGeom prst="rect">
            <a:avLst/>
          </a:prstGeom>
          <a:gradFill rotWithShape="0">
            <a:gsLst>
              <a:gs pos="0">
                <a:srgbClr val="000D4C"/>
              </a:gs>
              <a:gs pos="50000">
                <a:srgbClr val="434D7B"/>
              </a:gs>
              <a:gs pos="100000">
                <a:srgbClr val="000D4C"/>
              </a:gs>
            </a:gsLst>
            <a:lin ang="5400000" scaled="1"/>
          </a:gradFill>
          <a:ln w="9525">
            <a:solidFill>
              <a:schemeClr val="tx1"/>
            </a:solidFill>
            <a:miter lim="800000"/>
            <a:headEnd/>
            <a:tailEnd/>
          </a:ln>
        </p:spPr>
        <p:txBody>
          <a:bodyPr wrap="none" lIns="112667" tIns="56334" rIns="112667" bIns="56334" anchor="ctr"/>
          <a:lstStyle>
            <a:lvl1pPr defTabSz="3762375">
              <a:defRPr sz="8600">
                <a:solidFill>
                  <a:schemeClr val="tx1"/>
                </a:solidFill>
                <a:latin typeface="Arial" panose="020B0604020202020204" pitchFamily="34" charset="0"/>
                <a:ea typeface="ＭＳ Ｐゴシック" panose="020B0600070205080204" pitchFamily="34" charset="-128"/>
              </a:defRPr>
            </a:lvl1pPr>
            <a:lvl2pPr marL="742950" indent="-285750" defTabSz="3762375">
              <a:defRPr sz="8600">
                <a:solidFill>
                  <a:schemeClr val="tx1"/>
                </a:solidFill>
                <a:latin typeface="Arial" panose="020B0604020202020204" pitchFamily="34" charset="0"/>
                <a:ea typeface="ＭＳ Ｐゴシック" panose="020B0600070205080204" pitchFamily="34" charset="-128"/>
              </a:defRPr>
            </a:lvl2pPr>
            <a:lvl3pPr marL="1143000" indent="-228600" defTabSz="3762375">
              <a:defRPr sz="8600">
                <a:solidFill>
                  <a:schemeClr val="tx1"/>
                </a:solidFill>
                <a:latin typeface="Arial" panose="020B0604020202020204" pitchFamily="34" charset="0"/>
                <a:ea typeface="ＭＳ Ｐゴシック" panose="020B0600070205080204" pitchFamily="34" charset="-128"/>
              </a:defRPr>
            </a:lvl3pPr>
            <a:lvl4pPr marL="1600200" indent="-228600" defTabSz="3762375">
              <a:defRPr sz="8600">
                <a:solidFill>
                  <a:schemeClr val="tx1"/>
                </a:solidFill>
                <a:latin typeface="Arial" panose="020B0604020202020204" pitchFamily="34" charset="0"/>
                <a:ea typeface="ＭＳ Ｐゴシック" panose="020B0600070205080204" pitchFamily="34" charset="-128"/>
              </a:defRPr>
            </a:lvl4pPr>
            <a:lvl5pPr marL="2057400" indent="-228600" defTabSz="3762375">
              <a:defRPr sz="8600">
                <a:solidFill>
                  <a:schemeClr val="tx1"/>
                </a:solidFill>
                <a:latin typeface="Arial" panose="020B0604020202020204" pitchFamily="34" charset="0"/>
                <a:ea typeface="ＭＳ Ｐゴシック" panose="020B0600070205080204" pitchFamily="34" charset="-128"/>
              </a:defRPr>
            </a:lvl5pPr>
            <a:lvl6pPr marL="2514600" indent="-228600" defTabSz="3762375" eaLnBrk="0" fontAlgn="base" hangingPunct="0">
              <a:spcBef>
                <a:spcPct val="0"/>
              </a:spcBef>
              <a:spcAft>
                <a:spcPct val="0"/>
              </a:spcAft>
              <a:defRPr sz="8600">
                <a:solidFill>
                  <a:schemeClr val="tx1"/>
                </a:solidFill>
                <a:latin typeface="Arial" panose="020B0604020202020204" pitchFamily="34" charset="0"/>
                <a:ea typeface="ＭＳ Ｐゴシック" panose="020B0600070205080204" pitchFamily="34" charset="-128"/>
              </a:defRPr>
            </a:lvl6pPr>
            <a:lvl7pPr marL="2971800" indent="-228600" defTabSz="3762375" eaLnBrk="0" fontAlgn="base" hangingPunct="0">
              <a:spcBef>
                <a:spcPct val="0"/>
              </a:spcBef>
              <a:spcAft>
                <a:spcPct val="0"/>
              </a:spcAft>
              <a:defRPr sz="8600">
                <a:solidFill>
                  <a:schemeClr val="tx1"/>
                </a:solidFill>
                <a:latin typeface="Arial" panose="020B0604020202020204" pitchFamily="34" charset="0"/>
                <a:ea typeface="ＭＳ Ｐゴシック" panose="020B0600070205080204" pitchFamily="34" charset="-128"/>
              </a:defRPr>
            </a:lvl7pPr>
            <a:lvl8pPr marL="3429000" indent="-228600" defTabSz="3762375" eaLnBrk="0" fontAlgn="base" hangingPunct="0">
              <a:spcBef>
                <a:spcPct val="0"/>
              </a:spcBef>
              <a:spcAft>
                <a:spcPct val="0"/>
              </a:spcAft>
              <a:defRPr sz="8600">
                <a:solidFill>
                  <a:schemeClr val="tx1"/>
                </a:solidFill>
                <a:latin typeface="Arial" panose="020B0604020202020204" pitchFamily="34" charset="0"/>
                <a:ea typeface="ＭＳ Ｐゴシック" panose="020B0600070205080204" pitchFamily="34" charset="-128"/>
              </a:defRPr>
            </a:lvl8pPr>
            <a:lvl9pPr marL="3886200" indent="-228600" defTabSz="3762375" eaLnBrk="0" fontAlgn="base" hangingPunct="0">
              <a:spcBef>
                <a:spcPct val="0"/>
              </a:spcBef>
              <a:spcAft>
                <a:spcPct val="0"/>
              </a:spcAft>
              <a:defRPr sz="8600">
                <a:solidFill>
                  <a:schemeClr val="tx1"/>
                </a:solidFill>
                <a:latin typeface="Arial" panose="020B0604020202020204" pitchFamily="34" charset="0"/>
                <a:ea typeface="ＭＳ Ｐゴシック" panose="020B0600070205080204" pitchFamily="34" charset="-128"/>
              </a:defRPr>
            </a:lvl9pPr>
          </a:lstStyle>
          <a:p>
            <a:pPr algn="ctr" eaLnBrk="1" hangingPunct="1">
              <a:defRPr/>
            </a:pPr>
            <a:r>
              <a:rPr lang="en-US" altLang="en-US" sz="4764" b="1" dirty="0" smtClean="0">
                <a:solidFill>
                  <a:schemeClr val="bg1"/>
                </a:solidFill>
              </a:rPr>
              <a:t>INTRODUCTION</a:t>
            </a:r>
          </a:p>
        </p:txBody>
      </p:sp>
      <p:sp>
        <p:nvSpPr>
          <p:cNvPr id="3080" name="Rectangle 167"/>
          <p:cNvSpPr>
            <a:spLocks noChangeArrowheads="1"/>
          </p:cNvSpPr>
          <p:nvPr/>
        </p:nvSpPr>
        <p:spPr bwMode="auto">
          <a:xfrm>
            <a:off x="31110041" y="7132134"/>
            <a:ext cx="14609960" cy="1233538"/>
          </a:xfrm>
          <a:prstGeom prst="rect">
            <a:avLst/>
          </a:prstGeom>
          <a:gradFill rotWithShape="0">
            <a:gsLst>
              <a:gs pos="0">
                <a:srgbClr val="000D4C"/>
              </a:gs>
              <a:gs pos="50000">
                <a:srgbClr val="434D7B"/>
              </a:gs>
              <a:gs pos="100000">
                <a:srgbClr val="000D4C"/>
              </a:gs>
            </a:gsLst>
            <a:lin ang="5400000" scaled="1"/>
          </a:gradFill>
          <a:ln w="9525">
            <a:solidFill>
              <a:schemeClr val="tx1"/>
            </a:solidFill>
            <a:miter lim="800000"/>
            <a:headEnd/>
            <a:tailEnd/>
          </a:ln>
        </p:spPr>
        <p:txBody>
          <a:bodyPr wrap="none" lIns="112667" tIns="56334" rIns="112667" bIns="56334" anchor="ctr"/>
          <a:lstStyle>
            <a:lvl1pPr defTabSz="3762375">
              <a:defRPr sz="8600">
                <a:solidFill>
                  <a:schemeClr val="tx1"/>
                </a:solidFill>
                <a:latin typeface="Arial" panose="020B0604020202020204" pitchFamily="34" charset="0"/>
                <a:ea typeface="ＭＳ Ｐゴシック" panose="020B0600070205080204" pitchFamily="34" charset="-128"/>
              </a:defRPr>
            </a:lvl1pPr>
            <a:lvl2pPr marL="742950" indent="-285750" defTabSz="3762375">
              <a:defRPr sz="8600">
                <a:solidFill>
                  <a:schemeClr val="tx1"/>
                </a:solidFill>
                <a:latin typeface="Arial" panose="020B0604020202020204" pitchFamily="34" charset="0"/>
                <a:ea typeface="ＭＳ Ｐゴシック" panose="020B0600070205080204" pitchFamily="34" charset="-128"/>
              </a:defRPr>
            </a:lvl2pPr>
            <a:lvl3pPr marL="1143000" indent="-228600" defTabSz="3762375">
              <a:defRPr sz="8600">
                <a:solidFill>
                  <a:schemeClr val="tx1"/>
                </a:solidFill>
                <a:latin typeface="Arial" panose="020B0604020202020204" pitchFamily="34" charset="0"/>
                <a:ea typeface="ＭＳ Ｐゴシック" panose="020B0600070205080204" pitchFamily="34" charset="-128"/>
              </a:defRPr>
            </a:lvl3pPr>
            <a:lvl4pPr marL="1600200" indent="-228600" defTabSz="3762375">
              <a:defRPr sz="8600">
                <a:solidFill>
                  <a:schemeClr val="tx1"/>
                </a:solidFill>
                <a:latin typeface="Arial" panose="020B0604020202020204" pitchFamily="34" charset="0"/>
                <a:ea typeface="ＭＳ Ｐゴシック" panose="020B0600070205080204" pitchFamily="34" charset="-128"/>
              </a:defRPr>
            </a:lvl4pPr>
            <a:lvl5pPr marL="2057400" indent="-228600" defTabSz="3762375">
              <a:defRPr sz="8600">
                <a:solidFill>
                  <a:schemeClr val="tx1"/>
                </a:solidFill>
                <a:latin typeface="Arial" panose="020B0604020202020204" pitchFamily="34" charset="0"/>
                <a:ea typeface="ＭＳ Ｐゴシック" panose="020B0600070205080204" pitchFamily="34" charset="-128"/>
              </a:defRPr>
            </a:lvl5pPr>
            <a:lvl6pPr marL="2514600" indent="-228600" defTabSz="3762375" eaLnBrk="0" fontAlgn="base" hangingPunct="0">
              <a:spcBef>
                <a:spcPct val="0"/>
              </a:spcBef>
              <a:spcAft>
                <a:spcPct val="0"/>
              </a:spcAft>
              <a:defRPr sz="8600">
                <a:solidFill>
                  <a:schemeClr val="tx1"/>
                </a:solidFill>
                <a:latin typeface="Arial" panose="020B0604020202020204" pitchFamily="34" charset="0"/>
                <a:ea typeface="ＭＳ Ｐゴシック" panose="020B0600070205080204" pitchFamily="34" charset="-128"/>
              </a:defRPr>
            </a:lvl6pPr>
            <a:lvl7pPr marL="2971800" indent="-228600" defTabSz="3762375" eaLnBrk="0" fontAlgn="base" hangingPunct="0">
              <a:spcBef>
                <a:spcPct val="0"/>
              </a:spcBef>
              <a:spcAft>
                <a:spcPct val="0"/>
              </a:spcAft>
              <a:defRPr sz="8600">
                <a:solidFill>
                  <a:schemeClr val="tx1"/>
                </a:solidFill>
                <a:latin typeface="Arial" panose="020B0604020202020204" pitchFamily="34" charset="0"/>
                <a:ea typeface="ＭＳ Ｐゴシック" panose="020B0600070205080204" pitchFamily="34" charset="-128"/>
              </a:defRPr>
            </a:lvl7pPr>
            <a:lvl8pPr marL="3429000" indent="-228600" defTabSz="3762375" eaLnBrk="0" fontAlgn="base" hangingPunct="0">
              <a:spcBef>
                <a:spcPct val="0"/>
              </a:spcBef>
              <a:spcAft>
                <a:spcPct val="0"/>
              </a:spcAft>
              <a:defRPr sz="8600">
                <a:solidFill>
                  <a:schemeClr val="tx1"/>
                </a:solidFill>
                <a:latin typeface="Arial" panose="020B0604020202020204" pitchFamily="34" charset="0"/>
                <a:ea typeface="ＭＳ Ｐゴシック" panose="020B0600070205080204" pitchFamily="34" charset="-128"/>
              </a:defRPr>
            </a:lvl8pPr>
            <a:lvl9pPr marL="3886200" indent="-228600" defTabSz="3762375" eaLnBrk="0" fontAlgn="base" hangingPunct="0">
              <a:spcBef>
                <a:spcPct val="0"/>
              </a:spcBef>
              <a:spcAft>
                <a:spcPct val="0"/>
              </a:spcAft>
              <a:defRPr sz="8600">
                <a:solidFill>
                  <a:schemeClr val="tx1"/>
                </a:solidFill>
                <a:latin typeface="Arial" panose="020B0604020202020204" pitchFamily="34" charset="0"/>
                <a:ea typeface="ＭＳ Ｐゴシック" panose="020B0600070205080204" pitchFamily="34" charset="-128"/>
              </a:defRPr>
            </a:lvl9pPr>
          </a:lstStyle>
          <a:p>
            <a:pPr algn="ctr" eaLnBrk="1" hangingPunct="1">
              <a:defRPr/>
            </a:pPr>
            <a:r>
              <a:rPr lang="en-US" altLang="en-US" sz="4764" b="1" dirty="0" smtClean="0">
                <a:solidFill>
                  <a:schemeClr val="bg1"/>
                </a:solidFill>
              </a:rPr>
              <a:t>DISCUSSION AND CONCLUSION</a:t>
            </a:r>
          </a:p>
        </p:txBody>
      </p:sp>
      <p:pic>
        <p:nvPicPr>
          <p:cNvPr id="3081" name="Picture 29"/>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623930"/>
            <a:ext cx="3160712" cy="39418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5" name="Rectangle 1"/>
          <p:cNvSpPr>
            <a:spLocks noChangeArrowheads="1"/>
          </p:cNvSpPr>
          <p:nvPr/>
        </p:nvSpPr>
        <p:spPr bwMode="auto">
          <a:xfrm>
            <a:off x="152855" y="8743648"/>
            <a:ext cx="14462125" cy="9233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8600">
                <a:solidFill>
                  <a:schemeClr val="tx1"/>
                </a:solidFill>
                <a:latin typeface="Arial" panose="020B0604020202020204" pitchFamily="34" charset="0"/>
                <a:ea typeface="ＭＳ Ｐゴシック" panose="020B0600070205080204" pitchFamily="34" charset="-128"/>
              </a:defRPr>
            </a:lvl1pPr>
            <a:lvl2pPr marL="742950" indent="-285750">
              <a:defRPr sz="8600">
                <a:solidFill>
                  <a:schemeClr val="tx1"/>
                </a:solidFill>
                <a:latin typeface="Arial" panose="020B0604020202020204" pitchFamily="34" charset="0"/>
                <a:ea typeface="ＭＳ Ｐゴシック" panose="020B0600070205080204" pitchFamily="34" charset="-128"/>
              </a:defRPr>
            </a:lvl2pPr>
            <a:lvl3pPr marL="1143000" indent="-228600">
              <a:defRPr sz="8600">
                <a:solidFill>
                  <a:schemeClr val="tx1"/>
                </a:solidFill>
                <a:latin typeface="Arial" panose="020B0604020202020204" pitchFamily="34" charset="0"/>
                <a:ea typeface="ＭＳ Ｐゴシック" panose="020B0600070205080204" pitchFamily="34" charset="-128"/>
              </a:defRPr>
            </a:lvl3pPr>
            <a:lvl4pPr marL="1600200" indent="-228600">
              <a:defRPr sz="8600">
                <a:solidFill>
                  <a:schemeClr val="tx1"/>
                </a:solidFill>
                <a:latin typeface="Arial" panose="020B0604020202020204" pitchFamily="34" charset="0"/>
                <a:ea typeface="ＭＳ Ｐゴシック" panose="020B0600070205080204" pitchFamily="34" charset="-128"/>
              </a:defRPr>
            </a:lvl4pPr>
            <a:lvl5pPr marL="2057400" indent="-228600">
              <a:defRPr sz="8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8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8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8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8600">
                <a:solidFill>
                  <a:schemeClr val="tx1"/>
                </a:solidFill>
                <a:latin typeface="Arial" panose="020B0604020202020204" pitchFamily="34" charset="0"/>
                <a:ea typeface="ＭＳ Ｐゴシック" panose="020B0600070205080204" pitchFamily="34" charset="-128"/>
              </a:defRPr>
            </a:lvl9pPr>
          </a:lstStyle>
          <a:p>
            <a:pPr marL="685800" indent="-685800">
              <a:buFont typeface="Arial" panose="020B0604020202020204" pitchFamily="34" charset="0"/>
              <a:buChar char="•"/>
            </a:pPr>
            <a:r>
              <a:rPr lang="en-US" sz="5400" dirty="0"/>
              <a:t>The US Preventive Services Task Force (USPTF) and Centers for Disease Control and Prevention (CDC) recommend that individuals born between 1945 and 1965 should be screened for hepatitis C infection</a:t>
            </a:r>
            <a:r>
              <a:rPr lang="en-US" sz="5400" dirty="0" smtClean="0"/>
              <a:t>.</a:t>
            </a:r>
          </a:p>
          <a:p>
            <a:pPr marL="685800" indent="-685800">
              <a:buFont typeface="Arial" panose="020B0604020202020204" pitchFamily="34" charset="0"/>
              <a:buChar char="•"/>
            </a:pPr>
            <a:endParaRPr lang="en-US" sz="5400" dirty="0"/>
          </a:p>
          <a:p>
            <a:pPr marL="685800" indent="-685800">
              <a:buFont typeface="Arial" panose="020B0604020202020204" pitchFamily="34" charset="0"/>
              <a:buChar char="•"/>
            </a:pPr>
            <a:r>
              <a:rPr lang="en-US" sz="5400" dirty="0" smtClean="0"/>
              <a:t>We </a:t>
            </a:r>
            <a:r>
              <a:rPr lang="en-US" sz="5400" dirty="0"/>
              <a:t>assessed the impact of socio-demographic factors on the screening for hepatitis C among individuals born between 1945 and 1965 using a nationally representative sample.</a:t>
            </a:r>
          </a:p>
        </p:txBody>
      </p:sp>
      <p:sp>
        <p:nvSpPr>
          <p:cNvPr id="3086" name="Rectangle 2"/>
          <p:cNvSpPr>
            <a:spLocks noChangeArrowheads="1"/>
          </p:cNvSpPr>
          <p:nvPr/>
        </p:nvSpPr>
        <p:spPr bwMode="auto">
          <a:xfrm>
            <a:off x="15851188" y="10668000"/>
            <a:ext cx="8553450" cy="146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tabLst>
                <a:tab pos="581025" algn="l"/>
                <a:tab pos="1162050" algn="l"/>
                <a:tab pos="1744663" algn="l"/>
                <a:tab pos="2325688" algn="l"/>
                <a:tab pos="2908300" algn="l"/>
                <a:tab pos="3489325" algn="l"/>
                <a:tab pos="4070350" algn="l"/>
                <a:tab pos="4652963" algn="l"/>
                <a:tab pos="5233988" algn="l"/>
                <a:tab pos="5816600" algn="l"/>
                <a:tab pos="6397625" algn="l"/>
                <a:tab pos="6978650" algn="l"/>
                <a:tab pos="7561263" algn="l"/>
                <a:tab pos="8142288" algn="l"/>
                <a:tab pos="8724900" algn="l"/>
                <a:tab pos="9305925" algn="l"/>
              </a:tabLst>
              <a:defRPr sz="8600">
                <a:solidFill>
                  <a:schemeClr val="tx1"/>
                </a:solidFill>
                <a:latin typeface="Arial" panose="020B0604020202020204" pitchFamily="34" charset="0"/>
                <a:ea typeface="ＭＳ Ｐゴシック" panose="020B0600070205080204" pitchFamily="34" charset="-128"/>
              </a:defRPr>
            </a:lvl1pPr>
            <a:lvl2pPr marL="742950" indent="-285750">
              <a:tabLst>
                <a:tab pos="581025" algn="l"/>
                <a:tab pos="1162050" algn="l"/>
                <a:tab pos="1744663" algn="l"/>
                <a:tab pos="2325688" algn="l"/>
                <a:tab pos="2908300" algn="l"/>
                <a:tab pos="3489325" algn="l"/>
                <a:tab pos="4070350" algn="l"/>
                <a:tab pos="4652963" algn="l"/>
                <a:tab pos="5233988" algn="l"/>
                <a:tab pos="5816600" algn="l"/>
                <a:tab pos="6397625" algn="l"/>
                <a:tab pos="6978650" algn="l"/>
                <a:tab pos="7561263" algn="l"/>
                <a:tab pos="8142288" algn="l"/>
                <a:tab pos="8724900" algn="l"/>
                <a:tab pos="9305925" algn="l"/>
              </a:tabLst>
              <a:defRPr sz="8600">
                <a:solidFill>
                  <a:schemeClr val="tx1"/>
                </a:solidFill>
                <a:latin typeface="Arial" panose="020B0604020202020204" pitchFamily="34" charset="0"/>
                <a:ea typeface="ＭＳ Ｐゴシック" panose="020B0600070205080204" pitchFamily="34" charset="-128"/>
              </a:defRPr>
            </a:lvl2pPr>
            <a:lvl3pPr marL="1143000" indent="-228600">
              <a:tabLst>
                <a:tab pos="581025" algn="l"/>
                <a:tab pos="1162050" algn="l"/>
                <a:tab pos="1744663" algn="l"/>
                <a:tab pos="2325688" algn="l"/>
                <a:tab pos="2908300" algn="l"/>
                <a:tab pos="3489325" algn="l"/>
                <a:tab pos="4070350" algn="l"/>
                <a:tab pos="4652963" algn="l"/>
                <a:tab pos="5233988" algn="l"/>
                <a:tab pos="5816600" algn="l"/>
                <a:tab pos="6397625" algn="l"/>
                <a:tab pos="6978650" algn="l"/>
                <a:tab pos="7561263" algn="l"/>
                <a:tab pos="8142288" algn="l"/>
                <a:tab pos="8724900" algn="l"/>
                <a:tab pos="9305925" algn="l"/>
              </a:tabLst>
              <a:defRPr sz="8600">
                <a:solidFill>
                  <a:schemeClr val="tx1"/>
                </a:solidFill>
                <a:latin typeface="Arial" panose="020B0604020202020204" pitchFamily="34" charset="0"/>
                <a:ea typeface="ＭＳ Ｐゴシック" panose="020B0600070205080204" pitchFamily="34" charset="-128"/>
              </a:defRPr>
            </a:lvl3pPr>
            <a:lvl4pPr marL="1600200" indent="-228600">
              <a:tabLst>
                <a:tab pos="581025" algn="l"/>
                <a:tab pos="1162050" algn="l"/>
                <a:tab pos="1744663" algn="l"/>
                <a:tab pos="2325688" algn="l"/>
                <a:tab pos="2908300" algn="l"/>
                <a:tab pos="3489325" algn="l"/>
                <a:tab pos="4070350" algn="l"/>
                <a:tab pos="4652963" algn="l"/>
                <a:tab pos="5233988" algn="l"/>
                <a:tab pos="5816600" algn="l"/>
                <a:tab pos="6397625" algn="l"/>
                <a:tab pos="6978650" algn="l"/>
                <a:tab pos="7561263" algn="l"/>
                <a:tab pos="8142288" algn="l"/>
                <a:tab pos="8724900" algn="l"/>
                <a:tab pos="9305925" algn="l"/>
              </a:tabLst>
              <a:defRPr sz="8600">
                <a:solidFill>
                  <a:schemeClr val="tx1"/>
                </a:solidFill>
                <a:latin typeface="Arial" panose="020B0604020202020204" pitchFamily="34" charset="0"/>
                <a:ea typeface="ＭＳ Ｐゴシック" panose="020B0600070205080204" pitchFamily="34" charset="-128"/>
              </a:defRPr>
            </a:lvl4pPr>
            <a:lvl5pPr marL="2057400" indent="-228600">
              <a:tabLst>
                <a:tab pos="581025" algn="l"/>
                <a:tab pos="1162050" algn="l"/>
                <a:tab pos="1744663" algn="l"/>
                <a:tab pos="2325688" algn="l"/>
                <a:tab pos="2908300" algn="l"/>
                <a:tab pos="3489325" algn="l"/>
                <a:tab pos="4070350" algn="l"/>
                <a:tab pos="4652963" algn="l"/>
                <a:tab pos="5233988" algn="l"/>
                <a:tab pos="5816600" algn="l"/>
                <a:tab pos="6397625" algn="l"/>
                <a:tab pos="6978650" algn="l"/>
                <a:tab pos="7561263" algn="l"/>
                <a:tab pos="8142288" algn="l"/>
                <a:tab pos="8724900" algn="l"/>
                <a:tab pos="9305925" algn="l"/>
              </a:tabLst>
              <a:defRPr sz="8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tabLst>
                <a:tab pos="581025" algn="l"/>
                <a:tab pos="1162050" algn="l"/>
                <a:tab pos="1744663" algn="l"/>
                <a:tab pos="2325688" algn="l"/>
                <a:tab pos="2908300" algn="l"/>
                <a:tab pos="3489325" algn="l"/>
                <a:tab pos="4070350" algn="l"/>
                <a:tab pos="4652963" algn="l"/>
                <a:tab pos="5233988" algn="l"/>
                <a:tab pos="5816600" algn="l"/>
                <a:tab pos="6397625" algn="l"/>
                <a:tab pos="6978650" algn="l"/>
                <a:tab pos="7561263" algn="l"/>
                <a:tab pos="8142288" algn="l"/>
                <a:tab pos="8724900" algn="l"/>
                <a:tab pos="9305925" algn="l"/>
              </a:tabLst>
              <a:defRPr sz="8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tabLst>
                <a:tab pos="581025" algn="l"/>
                <a:tab pos="1162050" algn="l"/>
                <a:tab pos="1744663" algn="l"/>
                <a:tab pos="2325688" algn="l"/>
                <a:tab pos="2908300" algn="l"/>
                <a:tab pos="3489325" algn="l"/>
                <a:tab pos="4070350" algn="l"/>
                <a:tab pos="4652963" algn="l"/>
                <a:tab pos="5233988" algn="l"/>
                <a:tab pos="5816600" algn="l"/>
                <a:tab pos="6397625" algn="l"/>
                <a:tab pos="6978650" algn="l"/>
                <a:tab pos="7561263" algn="l"/>
                <a:tab pos="8142288" algn="l"/>
                <a:tab pos="8724900" algn="l"/>
                <a:tab pos="9305925" algn="l"/>
              </a:tabLst>
              <a:defRPr sz="8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tabLst>
                <a:tab pos="581025" algn="l"/>
                <a:tab pos="1162050" algn="l"/>
                <a:tab pos="1744663" algn="l"/>
                <a:tab pos="2325688" algn="l"/>
                <a:tab pos="2908300" algn="l"/>
                <a:tab pos="3489325" algn="l"/>
                <a:tab pos="4070350" algn="l"/>
                <a:tab pos="4652963" algn="l"/>
                <a:tab pos="5233988" algn="l"/>
                <a:tab pos="5816600" algn="l"/>
                <a:tab pos="6397625" algn="l"/>
                <a:tab pos="6978650" algn="l"/>
                <a:tab pos="7561263" algn="l"/>
                <a:tab pos="8142288" algn="l"/>
                <a:tab pos="8724900" algn="l"/>
                <a:tab pos="9305925" algn="l"/>
              </a:tabLst>
              <a:defRPr sz="8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tabLst>
                <a:tab pos="581025" algn="l"/>
                <a:tab pos="1162050" algn="l"/>
                <a:tab pos="1744663" algn="l"/>
                <a:tab pos="2325688" algn="l"/>
                <a:tab pos="2908300" algn="l"/>
                <a:tab pos="3489325" algn="l"/>
                <a:tab pos="4070350" algn="l"/>
                <a:tab pos="4652963" algn="l"/>
                <a:tab pos="5233988" algn="l"/>
                <a:tab pos="5816600" algn="l"/>
                <a:tab pos="6397625" algn="l"/>
                <a:tab pos="6978650" algn="l"/>
                <a:tab pos="7561263" algn="l"/>
                <a:tab pos="8142288" algn="l"/>
                <a:tab pos="8724900" algn="l"/>
                <a:tab pos="9305925" algn="l"/>
              </a:tabLst>
              <a:defRPr sz="8600">
                <a:solidFill>
                  <a:schemeClr val="tx1"/>
                </a:solidFill>
                <a:latin typeface="Arial" panose="020B0604020202020204" pitchFamily="34" charset="0"/>
                <a:ea typeface="ＭＳ Ｐゴシック" panose="020B0600070205080204" pitchFamily="34" charset="-128"/>
              </a:defRPr>
            </a:lvl9pPr>
          </a:lstStyle>
          <a:p>
            <a:pPr>
              <a:lnSpc>
                <a:spcPct val="107000"/>
              </a:lnSpc>
            </a:pPr>
            <a:r>
              <a:rPr lang="en-US" altLang="en-US" sz="8800">
                <a:solidFill>
                  <a:srgbClr val="333333"/>
                </a:solidFill>
                <a:cs typeface="Times New Roman" panose="02020603050405020304" pitchFamily="18" charset="0"/>
              </a:rPr>
              <a:t>.</a:t>
            </a:r>
            <a:endParaRPr lang="en-US" altLang="en-US" sz="9600">
              <a:latin typeface="Calibri" panose="020F0502020204030204" pitchFamily="34" charset="0"/>
              <a:ea typeface="Calibri" panose="020F0502020204030204" pitchFamily="34" charset="0"/>
              <a:cs typeface="Times New Roman" panose="02020603050405020304" pitchFamily="18" charset="0"/>
            </a:endParaRPr>
          </a:p>
        </p:txBody>
      </p:sp>
      <p:sp>
        <p:nvSpPr>
          <p:cNvPr id="6" name="Rectangle 5"/>
          <p:cNvSpPr/>
          <p:nvPr/>
        </p:nvSpPr>
        <p:spPr>
          <a:xfrm>
            <a:off x="31110041" y="8844129"/>
            <a:ext cx="14650917" cy="22806243"/>
          </a:xfrm>
          <a:prstGeom prst="rect">
            <a:avLst/>
          </a:prstGeom>
        </p:spPr>
        <p:txBody>
          <a:bodyPr wrap="square">
            <a:spAutoFit/>
          </a:bodyPr>
          <a:lstStyle/>
          <a:p>
            <a:pPr marL="685800" indent="-685800">
              <a:buFont typeface="Arial" panose="020B0604020202020204" pitchFamily="34" charset="0"/>
              <a:buChar char="•"/>
            </a:pPr>
            <a:r>
              <a:rPr lang="en-US" sz="5400" dirty="0"/>
              <a:t>The present study of a nationally representative sample found that socio-demographic factors impact the screening rate for hepatitis C among individuals born between 1945 to 1965. </a:t>
            </a:r>
            <a:endParaRPr lang="en-US" sz="5400" dirty="0" smtClean="0"/>
          </a:p>
          <a:p>
            <a:pPr marL="685800" indent="-685800">
              <a:buFont typeface="Arial" panose="020B0604020202020204" pitchFamily="34" charset="0"/>
              <a:buChar char="•"/>
            </a:pPr>
            <a:endParaRPr lang="en-US" sz="5400" dirty="0"/>
          </a:p>
          <a:p>
            <a:pPr marL="685800" indent="-685800">
              <a:buFont typeface="Arial" panose="020B0604020202020204" pitchFamily="34" charset="0"/>
              <a:buChar char="•"/>
            </a:pPr>
            <a:r>
              <a:rPr lang="en-US" sz="5400" dirty="0" smtClean="0"/>
              <a:t>This </a:t>
            </a:r>
            <a:r>
              <a:rPr lang="en-US" sz="5400" dirty="0"/>
              <a:t>can lead to uneven identification of hepatitis C infection and inequities in provision of care and treatment. </a:t>
            </a:r>
            <a:endParaRPr lang="en-US" sz="5400" dirty="0" smtClean="0"/>
          </a:p>
          <a:p>
            <a:pPr marL="685800" indent="-685800">
              <a:buFont typeface="Arial" panose="020B0604020202020204" pitchFamily="34" charset="0"/>
              <a:buChar char="•"/>
            </a:pPr>
            <a:endParaRPr lang="en-US" sz="5400" dirty="0"/>
          </a:p>
          <a:p>
            <a:pPr marL="685800" indent="-685800">
              <a:buFont typeface="Arial" panose="020B0604020202020204" pitchFamily="34" charset="0"/>
              <a:buChar char="•"/>
            </a:pPr>
            <a:r>
              <a:rPr lang="en-US" sz="5400" dirty="0" smtClean="0"/>
              <a:t>There </a:t>
            </a:r>
            <a:r>
              <a:rPr lang="en-US" sz="5400" dirty="0"/>
              <a:t>is need for renewed focus on screening vulnerable groups identified in this study such as females</a:t>
            </a:r>
            <a:r>
              <a:rPr lang="en-US" sz="5400" dirty="0" smtClean="0"/>
              <a:t>, those above poverty line, </a:t>
            </a:r>
            <a:r>
              <a:rPr lang="en-US" sz="5400" dirty="0"/>
              <a:t>individuals with no high school </a:t>
            </a:r>
            <a:r>
              <a:rPr lang="en-US" sz="5400" dirty="0" smtClean="0"/>
              <a:t>education and </a:t>
            </a:r>
            <a:r>
              <a:rPr lang="en-US" sz="5400" dirty="0"/>
              <a:t>individuals without health </a:t>
            </a:r>
            <a:r>
              <a:rPr lang="en-US" sz="5400" dirty="0" smtClean="0"/>
              <a:t>insurance </a:t>
            </a:r>
            <a:r>
              <a:rPr lang="en-US" sz="5400" dirty="0"/>
              <a:t>so as to achieve the goal of optimal identification and treatment of hepatitis C infection in this cohort. </a:t>
            </a:r>
            <a:endParaRPr lang="en-US" sz="5400" dirty="0" smtClean="0"/>
          </a:p>
          <a:p>
            <a:pPr marL="685800" indent="-685800">
              <a:buFont typeface="Arial" panose="020B0604020202020204" pitchFamily="34" charset="0"/>
              <a:buChar char="•"/>
            </a:pPr>
            <a:endParaRPr lang="en-US" sz="5400" baseline="30000" dirty="0"/>
          </a:p>
          <a:p>
            <a:pPr marL="685800" indent="-685800">
              <a:buFont typeface="Arial" panose="020B0604020202020204" pitchFamily="34" charset="0"/>
              <a:buChar char="•"/>
            </a:pPr>
            <a:r>
              <a:rPr lang="en-US" sz="5400" dirty="0"/>
              <a:t>This study establish a national screening data on sociodemographic factor impacting hepatitis C screening among persons born between 1945 to 1965. </a:t>
            </a:r>
            <a:endParaRPr lang="en-US" sz="5400" dirty="0" smtClean="0"/>
          </a:p>
          <a:p>
            <a:pPr marL="685800" indent="-685800">
              <a:buFont typeface="Arial" panose="020B0604020202020204" pitchFamily="34" charset="0"/>
              <a:buChar char="•"/>
            </a:pPr>
            <a:endParaRPr lang="en-US" sz="5400" dirty="0"/>
          </a:p>
          <a:p>
            <a:pPr marL="685800" indent="-685800">
              <a:buFont typeface="Arial" panose="020B0604020202020204" pitchFamily="34" charset="0"/>
              <a:buChar char="•"/>
            </a:pPr>
            <a:r>
              <a:rPr lang="en-US" sz="5400" dirty="0" smtClean="0"/>
              <a:t>It </a:t>
            </a:r>
            <a:r>
              <a:rPr lang="en-US" sz="5400" dirty="0"/>
              <a:t>should serve as a baseline to evaluate future screening as the new guideline is being implemented nationwide. </a:t>
            </a:r>
          </a:p>
          <a:p>
            <a:pPr marL="685800" indent="-685800">
              <a:buFont typeface="Arial" panose="020B0604020202020204" pitchFamily="34" charset="0"/>
              <a:buChar char="•"/>
            </a:pPr>
            <a:endParaRPr lang="en-US" sz="5400" baseline="30000" dirty="0"/>
          </a:p>
        </p:txBody>
      </p:sp>
      <p:sp>
        <p:nvSpPr>
          <p:cNvPr id="22" name="Rectangle 167"/>
          <p:cNvSpPr>
            <a:spLocks noChangeArrowheads="1"/>
          </p:cNvSpPr>
          <p:nvPr/>
        </p:nvSpPr>
        <p:spPr bwMode="auto">
          <a:xfrm>
            <a:off x="0" y="18595703"/>
            <a:ext cx="14460537" cy="1111435"/>
          </a:xfrm>
          <a:prstGeom prst="rect">
            <a:avLst/>
          </a:prstGeom>
          <a:gradFill rotWithShape="0">
            <a:gsLst>
              <a:gs pos="0">
                <a:srgbClr val="000D4C"/>
              </a:gs>
              <a:gs pos="50000">
                <a:srgbClr val="434D7B"/>
              </a:gs>
              <a:gs pos="100000">
                <a:srgbClr val="000D4C"/>
              </a:gs>
            </a:gsLst>
            <a:lin ang="5400000" scaled="1"/>
          </a:gradFill>
          <a:ln w="9525">
            <a:solidFill>
              <a:schemeClr val="tx1"/>
            </a:solidFill>
            <a:miter lim="800000"/>
            <a:headEnd/>
            <a:tailEnd/>
          </a:ln>
        </p:spPr>
        <p:txBody>
          <a:bodyPr wrap="none" lIns="112667" tIns="56334" rIns="112667" bIns="56334" anchor="ctr"/>
          <a:lstStyle>
            <a:lvl1pPr defTabSz="3762375">
              <a:defRPr sz="8600">
                <a:solidFill>
                  <a:schemeClr val="tx1"/>
                </a:solidFill>
                <a:latin typeface="Arial" panose="020B0604020202020204" pitchFamily="34" charset="0"/>
                <a:ea typeface="ＭＳ Ｐゴシック" panose="020B0600070205080204" pitchFamily="34" charset="-128"/>
              </a:defRPr>
            </a:lvl1pPr>
            <a:lvl2pPr marL="742950" indent="-285750" defTabSz="3762375">
              <a:defRPr sz="8600">
                <a:solidFill>
                  <a:schemeClr val="tx1"/>
                </a:solidFill>
                <a:latin typeface="Arial" panose="020B0604020202020204" pitchFamily="34" charset="0"/>
                <a:ea typeface="ＭＳ Ｐゴシック" panose="020B0600070205080204" pitchFamily="34" charset="-128"/>
              </a:defRPr>
            </a:lvl2pPr>
            <a:lvl3pPr marL="1143000" indent="-228600" defTabSz="3762375">
              <a:defRPr sz="8600">
                <a:solidFill>
                  <a:schemeClr val="tx1"/>
                </a:solidFill>
                <a:latin typeface="Arial" panose="020B0604020202020204" pitchFamily="34" charset="0"/>
                <a:ea typeface="ＭＳ Ｐゴシック" panose="020B0600070205080204" pitchFamily="34" charset="-128"/>
              </a:defRPr>
            </a:lvl3pPr>
            <a:lvl4pPr marL="1600200" indent="-228600" defTabSz="3762375">
              <a:defRPr sz="8600">
                <a:solidFill>
                  <a:schemeClr val="tx1"/>
                </a:solidFill>
                <a:latin typeface="Arial" panose="020B0604020202020204" pitchFamily="34" charset="0"/>
                <a:ea typeface="ＭＳ Ｐゴシック" panose="020B0600070205080204" pitchFamily="34" charset="-128"/>
              </a:defRPr>
            </a:lvl4pPr>
            <a:lvl5pPr marL="2057400" indent="-228600" defTabSz="3762375">
              <a:defRPr sz="8600">
                <a:solidFill>
                  <a:schemeClr val="tx1"/>
                </a:solidFill>
                <a:latin typeface="Arial" panose="020B0604020202020204" pitchFamily="34" charset="0"/>
                <a:ea typeface="ＭＳ Ｐゴシック" panose="020B0600070205080204" pitchFamily="34" charset="-128"/>
              </a:defRPr>
            </a:lvl5pPr>
            <a:lvl6pPr marL="2514600" indent="-228600" defTabSz="3762375" eaLnBrk="0" fontAlgn="base" hangingPunct="0">
              <a:spcBef>
                <a:spcPct val="0"/>
              </a:spcBef>
              <a:spcAft>
                <a:spcPct val="0"/>
              </a:spcAft>
              <a:defRPr sz="8600">
                <a:solidFill>
                  <a:schemeClr val="tx1"/>
                </a:solidFill>
                <a:latin typeface="Arial" panose="020B0604020202020204" pitchFamily="34" charset="0"/>
                <a:ea typeface="ＭＳ Ｐゴシック" panose="020B0600070205080204" pitchFamily="34" charset="-128"/>
              </a:defRPr>
            </a:lvl6pPr>
            <a:lvl7pPr marL="2971800" indent="-228600" defTabSz="3762375" eaLnBrk="0" fontAlgn="base" hangingPunct="0">
              <a:spcBef>
                <a:spcPct val="0"/>
              </a:spcBef>
              <a:spcAft>
                <a:spcPct val="0"/>
              </a:spcAft>
              <a:defRPr sz="8600">
                <a:solidFill>
                  <a:schemeClr val="tx1"/>
                </a:solidFill>
                <a:latin typeface="Arial" panose="020B0604020202020204" pitchFamily="34" charset="0"/>
                <a:ea typeface="ＭＳ Ｐゴシック" panose="020B0600070205080204" pitchFamily="34" charset="-128"/>
              </a:defRPr>
            </a:lvl7pPr>
            <a:lvl8pPr marL="3429000" indent="-228600" defTabSz="3762375" eaLnBrk="0" fontAlgn="base" hangingPunct="0">
              <a:spcBef>
                <a:spcPct val="0"/>
              </a:spcBef>
              <a:spcAft>
                <a:spcPct val="0"/>
              </a:spcAft>
              <a:defRPr sz="8600">
                <a:solidFill>
                  <a:schemeClr val="tx1"/>
                </a:solidFill>
                <a:latin typeface="Arial" panose="020B0604020202020204" pitchFamily="34" charset="0"/>
                <a:ea typeface="ＭＳ Ｐゴシック" panose="020B0600070205080204" pitchFamily="34" charset="-128"/>
              </a:defRPr>
            </a:lvl8pPr>
            <a:lvl9pPr marL="3886200" indent="-228600" defTabSz="3762375" eaLnBrk="0" fontAlgn="base" hangingPunct="0">
              <a:spcBef>
                <a:spcPct val="0"/>
              </a:spcBef>
              <a:spcAft>
                <a:spcPct val="0"/>
              </a:spcAft>
              <a:defRPr sz="8600">
                <a:solidFill>
                  <a:schemeClr val="tx1"/>
                </a:solidFill>
                <a:latin typeface="Arial" panose="020B0604020202020204" pitchFamily="34" charset="0"/>
                <a:ea typeface="ＭＳ Ｐゴシック" panose="020B0600070205080204" pitchFamily="34" charset="-128"/>
              </a:defRPr>
            </a:lvl9pPr>
          </a:lstStyle>
          <a:p>
            <a:pPr algn="ctr" eaLnBrk="1" hangingPunct="1">
              <a:defRPr/>
            </a:pPr>
            <a:r>
              <a:rPr lang="en-US" altLang="en-US" sz="4764" b="1" dirty="0" smtClean="0">
                <a:solidFill>
                  <a:schemeClr val="bg1"/>
                </a:solidFill>
              </a:rPr>
              <a:t>METHOD</a:t>
            </a:r>
          </a:p>
        </p:txBody>
      </p:sp>
      <p:sp>
        <p:nvSpPr>
          <p:cNvPr id="23" name="Rectangle 1"/>
          <p:cNvSpPr>
            <a:spLocks noChangeArrowheads="1"/>
          </p:cNvSpPr>
          <p:nvPr/>
        </p:nvSpPr>
        <p:spPr bwMode="auto">
          <a:xfrm>
            <a:off x="152856" y="20411357"/>
            <a:ext cx="14462125" cy="108952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8600">
                <a:solidFill>
                  <a:schemeClr val="tx1"/>
                </a:solidFill>
                <a:latin typeface="Arial" panose="020B0604020202020204" pitchFamily="34" charset="0"/>
                <a:ea typeface="ＭＳ Ｐゴシック" panose="020B0600070205080204" pitchFamily="34" charset="-128"/>
              </a:defRPr>
            </a:lvl1pPr>
            <a:lvl2pPr marL="742950" indent="-285750">
              <a:defRPr sz="8600">
                <a:solidFill>
                  <a:schemeClr val="tx1"/>
                </a:solidFill>
                <a:latin typeface="Arial" panose="020B0604020202020204" pitchFamily="34" charset="0"/>
                <a:ea typeface="ＭＳ Ｐゴシック" panose="020B0600070205080204" pitchFamily="34" charset="-128"/>
              </a:defRPr>
            </a:lvl2pPr>
            <a:lvl3pPr marL="1143000" indent="-228600">
              <a:defRPr sz="8600">
                <a:solidFill>
                  <a:schemeClr val="tx1"/>
                </a:solidFill>
                <a:latin typeface="Arial" panose="020B0604020202020204" pitchFamily="34" charset="0"/>
                <a:ea typeface="ＭＳ Ｐゴシック" panose="020B0600070205080204" pitchFamily="34" charset="-128"/>
              </a:defRPr>
            </a:lvl3pPr>
            <a:lvl4pPr marL="1600200" indent="-228600">
              <a:defRPr sz="8600">
                <a:solidFill>
                  <a:schemeClr val="tx1"/>
                </a:solidFill>
                <a:latin typeface="Arial" panose="020B0604020202020204" pitchFamily="34" charset="0"/>
                <a:ea typeface="ＭＳ Ｐゴシック" panose="020B0600070205080204" pitchFamily="34" charset="-128"/>
              </a:defRPr>
            </a:lvl4pPr>
            <a:lvl5pPr marL="2057400" indent="-228600">
              <a:defRPr sz="86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86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86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86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8600">
                <a:solidFill>
                  <a:schemeClr val="tx1"/>
                </a:solidFill>
                <a:latin typeface="Arial" panose="020B0604020202020204" pitchFamily="34" charset="0"/>
                <a:ea typeface="ＭＳ Ｐゴシック" panose="020B0600070205080204" pitchFamily="34" charset="-128"/>
              </a:defRPr>
            </a:lvl9pPr>
          </a:lstStyle>
          <a:p>
            <a:pPr marL="685800" indent="-685800">
              <a:buFont typeface="Arial" panose="020B0604020202020204" pitchFamily="34" charset="0"/>
              <a:buChar char="•"/>
            </a:pPr>
            <a:r>
              <a:rPr lang="en-US" sz="5400" dirty="0"/>
              <a:t>The study was conducted using the National Health Interview Survey (NHIS 2013-2014). </a:t>
            </a:r>
            <a:endParaRPr lang="en-US" sz="5400" dirty="0" smtClean="0"/>
          </a:p>
          <a:p>
            <a:pPr marL="685800" indent="-685800">
              <a:buFont typeface="Arial" panose="020B0604020202020204" pitchFamily="34" charset="0"/>
              <a:buChar char="•"/>
            </a:pPr>
            <a:endParaRPr lang="en-US" sz="5400" dirty="0"/>
          </a:p>
          <a:p>
            <a:pPr marL="685800" indent="-685800">
              <a:buFont typeface="Arial" panose="020B0604020202020204" pitchFamily="34" charset="0"/>
              <a:buChar char="•"/>
            </a:pPr>
            <a:r>
              <a:rPr lang="en-US" sz="5400" dirty="0" smtClean="0"/>
              <a:t>Individuals </a:t>
            </a:r>
            <a:r>
              <a:rPr lang="en-US" sz="5400" dirty="0"/>
              <a:t>born between 1945 to 1965 who responded to the question “Have you ever had a blood test for hepatitis C” were included in the study. </a:t>
            </a:r>
            <a:endParaRPr lang="en-US" sz="5400" dirty="0" smtClean="0"/>
          </a:p>
          <a:p>
            <a:pPr marL="685800" indent="-685800">
              <a:buFont typeface="Arial" panose="020B0604020202020204" pitchFamily="34" charset="0"/>
              <a:buChar char="•"/>
            </a:pPr>
            <a:endParaRPr lang="en-US" sz="5400" dirty="0"/>
          </a:p>
          <a:p>
            <a:pPr marL="685800" indent="-685800">
              <a:buFont typeface="Arial" panose="020B0604020202020204" pitchFamily="34" charset="0"/>
              <a:buChar char="•"/>
            </a:pPr>
            <a:r>
              <a:rPr lang="en-US" sz="5400" dirty="0" smtClean="0"/>
              <a:t>Analysis </a:t>
            </a:r>
            <a:r>
              <a:rPr lang="en-US" sz="5400" dirty="0"/>
              <a:t>was performed to ascertain the effects of gender, race, income, education level and health insurance status on the likelihood that participants have had a blood test for hepatitis C.</a:t>
            </a:r>
          </a:p>
        </p:txBody>
      </p:sp>
      <p:sp>
        <p:nvSpPr>
          <p:cNvPr id="24" name="Rectangle 167"/>
          <p:cNvSpPr>
            <a:spLocks noChangeArrowheads="1"/>
          </p:cNvSpPr>
          <p:nvPr/>
        </p:nvSpPr>
        <p:spPr bwMode="auto">
          <a:xfrm>
            <a:off x="14715651" y="7132134"/>
            <a:ext cx="16139276" cy="1111435"/>
          </a:xfrm>
          <a:prstGeom prst="rect">
            <a:avLst/>
          </a:prstGeom>
          <a:gradFill rotWithShape="0">
            <a:gsLst>
              <a:gs pos="0">
                <a:srgbClr val="000D4C"/>
              </a:gs>
              <a:gs pos="50000">
                <a:srgbClr val="434D7B"/>
              </a:gs>
              <a:gs pos="100000">
                <a:srgbClr val="000D4C"/>
              </a:gs>
            </a:gsLst>
            <a:lin ang="5400000" scaled="1"/>
          </a:gradFill>
          <a:ln w="9525">
            <a:solidFill>
              <a:schemeClr val="tx1"/>
            </a:solidFill>
            <a:miter lim="800000"/>
            <a:headEnd/>
            <a:tailEnd/>
          </a:ln>
        </p:spPr>
        <p:txBody>
          <a:bodyPr wrap="none" lIns="112667" tIns="56334" rIns="112667" bIns="56334" anchor="ctr"/>
          <a:lstStyle>
            <a:lvl1pPr defTabSz="3762375">
              <a:defRPr sz="8600">
                <a:solidFill>
                  <a:schemeClr val="tx1"/>
                </a:solidFill>
                <a:latin typeface="Arial" panose="020B0604020202020204" pitchFamily="34" charset="0"/>
                <a:ea typeface="ＭＳ Ｐゴシック" panose="020B0600070205080204" pitchFamily="34" charset="-128"/>
              </a:defRPr>
            </a:lvl1pPr>
            <a:lvl2pPr marL="742950" indent="-285750" defTabSz="3762375">
              <a:defRPr sz="8600">
                <a:solidFill>
                  <a:schemeClr val="tx1"/>
                </a:solidFill>
                <a:latin typeface="Arial" panose="020B0604020202020204" pitchFamily="34" charset="0"/>
                <a:ea typeface="ＭＳ Ｐゴシック" panose="020B0600070205080204" pitchFamily="34" charset="-128"/>
              </a:defRPr>
            </a:lvl2pPr>
            <a:lvl3pPr marL="1143000" indent="-228600" defTabSz="3762375">
              <a:defRPr sz="8600">
                <a:solidFill>
                  <a:schemeClr val="tx1"/>
                </a:solidFill>
                <a:latin typeface="Arial" panose="020B0604020202020204" pitchFamily="34" charset="0"/>
                <a:ea typeface="ＭＳ Ｐゴシック" panose="020B0600070205080204" pitchFamily="34" charset="-128"/>
              </a:defRPr>
            </a:lvl3pPr>
            <a:lvl4pPr marL="1600200" indent="-228600" defTabSz="3762375">
              <a:defRPr sz="8600">
                <a:solidFill>
                  <a:schemeClr val="tx1"/>
                </a:solidFill>
                <a:latin typeface="Arial" panose="020B0604020202020204" pitchFamily="34" charset="0"/>
                <a:ea typeface="ＭＳ Ｐゴシック" panose="020B0600070205080204" pitchFamily="34" charset="-128"/>
              </a:defRPr>
            </a:lvl4pPr>
            <a:lvl5pPr marL="2057400" indent="-228600" defTabSz="3762375">
              <a:defRPr sz="8600">
                <a:solidFill>
                  <a:schemeClr val="tx1"/>
                </a:solidFill>
                <a:latin typeface="Arial" panose="020B0604020202020204" pitchFamily="34" charset="0"/>
                <a:ea typeface="ＭＳ Ｐゴシック" panose="020B0600070205080204" pitchFamily="34" charset="-128"/>
              </a:defRPr>
            </a:lvl5pPr>
            <a:lvl6pPr marL="2514600" indent="-228600" defTabSz="3762375" eaLnBrk="0" fontAlgn="base" hangingPunct="0">
              <a:spcBef>
                <a:spcPct val="0"/>
              </a:spcBef>
              <a:spcAft>
                <a:spcPct val="0"/>
              </a:spcAft>
              <a:defRPr sz="8600">
                <a:solidFill>
                  <a:schemeClr val="tx1"/>
                </a:solidFill>
                <a:latin typeface="Arial" panose="020B0604020202020204" pitchFamily="34" charset="0"/>
                <a:ea typeface="ＭＳ Ｐゴシック" panose="020B0600070205080204" pitchFamily="34" charset="-128"/>
              </a:defRPr>
            </a:lvl6pPr>
            <a:lvl7pPr marL="2971800" indent="-228600" defTabSz="3762375" eaLnBrk="0" fontAlgn="base" hangingPunct="0">
              <a:spcBef>
                <a:spcPct val="0"/>
              </a:spcBef>
              <a:spcAft>
                <a:spcPct val="0"/>
              </a:spcAft>
              <a:defRPr sz="8600">
                <a:solidFill>
                  <a:schemeClr val="tx1"/>
                </a:solidFill>
                <a:latin typeface="Arial" panose="020B0604020202020204" pitchFamily="34" charset="0"/>
                <a:ea typeface="ＭＳ Ｐゴシック" panose="020B0600070205080204" pitchFamily="34" charset="-128"/>
              </a:defRPr>
            </a:lvl7pPr>
            <a:lvl8pPr marL="3429000" indent="-228600" defTabSz="3762375" eaLnBrk="0" fontAlgn="base" hangingPunct="0">
              <a:spcBef>
                <a:spcPct val="0"/>
              </a:spcBef>
              <a:spcAft>
                <a:spcPct val="0"/>
              </a:spcAft>
              <a:defRPr sz="8600">
                <a:solidFill>
                  <a:schemeClr val="tx1"/>
                </a:solidFill>
                <a:latin typeface="Arial" panose="020B0604020202020204" pitchFamily="34" charset="0"/>
                <a:ea typeface="ＭＳ Ｐゴシック" panose="020B0600070205080204" pitchFamily="34" charset="-128"/>
              </a:defRPr>
            </a:lvl8pPr>
            <a:lvl9pPr marL="3886200" indent="-228600" defTabSz="3762375" eaLnBrk="0" fontAlgn="base" hangingPunct="0">
              <a:spcBef>
                <a:spcPct val="0"/>
              </a:spcBef>
              <a:spcAft>
                <a:spcPct val="0"/>
              </a:spcAft>
              <a:defRPr sz="8600">
                <a:solidFill>
                  <a:schemeClr val="tx1"/>
                </a:solidFill>
                <a:latin typeface="Arial" panose="020B0604020202020204" pitchFamily="34" charset="0"/>
                <a:ea typeface="ＭＳ Ｐゴシック" panose="020B0600070205080204" pitchFamily="34" charset="-128"/>
              </a:defRPr>
            </a:lvl9pPr>
          </a:lstStyle>
          <a:p>
            <a:pPr algn="ctr" eaLnBrk="1" hangingPunct="1">
              <a:defRPr/>
            </a:pPr>
            <a:r>
              <a:rPr lang="en-US" altLang="en-US" sz="4764" b="1" dirty="0" smtClean="0">
                <a:solidFill>
                  <a:schemeClr val="bg1"/>
                </a:solidFill>
              </a:rPr>
              <a:t>RESULT</a:t>
            </a:r>
          </a:p>
        </p:txBody>
      </p:sp>
      <p:graphicFrame>
        <p:nvGraphicFramePr>
          <p:cNvPr id="4" name="Table 3"/>
          <p:cNvGraphicFramePr>
            <a:graphicFrameLocks noGrp="1"/>
          </p:cNvGraphicFramePr>
          <p:nvPr>
            <p:extLst>
              <p:ext uri="{D42A27DB-BD31-4B8C-83A1-F6EECF244321}">
                <p14:modId xmlns:p14="http://schemas.microsoft.com/office/powerpoint/2010/main" val="1730600371"/>
              </p:ext>
            </p:extLst>
          </p:nvPr>
        </p:nvGraphicFramePr>
        <p:xfrm>
          <a:off x="14791539" y="8492265"/>
          <a:ext cx="16133877" cy="14719930"/>
        </p:xfrm>
        <a:graphic>
          <a:graphicData uri="http://schemas.openxmlformats.org/drawingml/2006/table">
            <a:tbl>
              <a:tblPr firstRow="1" firstCol="1" bandRow="1">
                <a:tableStyleId>{5C22544A-7EE6-4342-B048-85BDC9FD1C3A}</a:tableStyleId>
              </a:tblPr>
              <a:tblGrid>
                <a:gridCol w="5376809"/>
                <a:gridCol w="6554089"/>
                <a:gridCol w="4202979"/>
              </a:tblGrid>
              <a:tr h="1060313">
                <a:tc gridSpan="3">
                  <a:txBody>
                    <a:bodyPr/>
                    <a:lstStyle/>
                    <a:p>
                      <a:pPr marL="0" marR="0" algn="ctr">
                        <a:lnSpc>
                          <a:spcPct val="107000"/>
                        </a:lnSpc>
                        <a:spcBef>
                          <a:spcPts val="0"/>
                        </a:spcBef>
                        <a:spcAft>
                          <a:spcPts val="0"/>
                        </a:spcAft>
                      </a:pPr>
                      <a:r>
                        <a:rPr lang="en-US" sz="4800" dirty="0">
                          <a:solidFill>
                            <a:schemeClr val="tx1"/>
                          </a:solidFill>
                          <a:effectLst/>
                        </a:rPr>
                        <a:t>Odds of Hepatitis C screening by sociodemographic factors</a:t>
                      </a:r>
                      <a:endParaRPr lang="en-US" sz="4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2176738">
                <a:tc>
                  <a:txBody>
                    <a:bodyPr/>
                    <a:lstStyle/>
                    <a:p>
                      <a:pPr marL="0" marR="0">
                        <a:lnSpc>
                          <a:spcPct val="107000"/>
                        </a:lnSpc>
                        <a:spcBef>
                          <a:spcPts val="0"/>
                        </a:spcBef>
                        <a:spcAft>
                          <a:spcPts val="0"/>
                        </a:spcAft>
                      </a:pPr>
                      <a:r>
                        <a:rPr lang="en-US" sz="4400" dirty="0">
                          <a:solidFill>
                            <a:schemeClr val="tx1"/>
                          </a:solidFill>
                          <a:effectLst/>
                        </a:rPr>
                        <a:t>Variable</a:t>
                      </a:r>
                      <a:endParaRPr lang="en-US" sz="4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4400" dirty="0">
                          <a:solidFill>
                            <a:schemeClr val="tx1"/>
                          </a:solidFill>
                          <a:effectLst/>
                        </a:rPr>
                        <a:t>OR (95 % </a:t>
                      </a:r>
                      <a:r>
                        <a:rPr lang="en-US" sz="4400" dirty="0" smtClean="0">
                          <a:solidFill>
                            <a:schemeClr val="tx1"/>
                          </a:solidFill>
                          <a:effectLst/>
                        </a:rPr>
                        <a:t>CI)</a:t>
                      </a:r>
                      <a:endParaRPr lang="en-US" sz="4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4400" dirty="0">
                          <a:solidFill>
                            <a:schemeClr val="tx1"/>
                          </a:solidFill>
                          <a:effectLst/>
                        </a:rPr>
                        <a:t>P value</a:t>
                      </a:r>
                      <a:endParaRPr lang="en-US" sz="4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60313">
                <a:tc>
                  <a:txBody>
                    <a:bodyPr/>
                    <a:lstStyle/>
                    <a:p>
                      <a:pPr marL="0" marR="0">
                        <a:lnSpc>
                          <a:spcPct val="107000"/>
                        </a:lnSpc>
                        <a:spcBef>
                          <a:spcPts val="0"/>
                        </a:spcBef>
                        <a:spcAft>
                          <a:spcPts val="0"/>
                        </a:spcAft>
                      </a:pPr>
                      <a:r>
                        <a:rPr lang="en-US" sz="4400" dirty="0">
                          <a:solidFill>
                            <a:schemeClr val="tx1"/>
                          </a:solidFill>
                          <a:effectLst/>
                        </a:rPr>
                        <a:t>Female</a:t>
                      </a:r>
                      <a:endParaRPr lang="en-US" sz="4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algn="ctr">
                        <a:lnSpc>
                          <a:spcPct val="107000"/>
                        </a:lnSpc>
                        <a:spcBef>
                          <a:spcPts val="0"/>
                        </a:spcBef>
                        <a:spcAft>
                          <a:spcPts val="0"/>
                        </a:spcAft>
                      </a:pPr>
                      <a:r>
                        <a:rPr lang="en-US" sz="4400">
                          <a:solidFill>
                            <a:schemeClr val="tx1"/>
                          </a:solidFill>
                          <a:effectLst/>
                        </a:rPr>
                        <a:t>1.00</a:t>
                      </a:r>
                      <a:endParaRPr lang="en-US" sz="4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algn="ctr">
                        <a:lnSpc>
                          <a:spcPct val="107000"/>
                        </a:lnSpc>
                        <a:spcBef>
                          <a:spcPts val="0"/>
                        </a:spcBef>
                        <a:spcAft>
                          <a:spcPts val="0"/>
                        </a:spcAft>
                      </a:pPr>
                      <a:r>
                        <a:rPr lang="en-US" sz="4400" dirty="0">
                          <a:solidFill>
                            <a:schemeClr val="tx1"/>
                          </a:solidFill>
                          <a:effectLst/>
                        </a:rPr>
                        <a:t> </a:t>
                      </a:r>
                      <a:endParaRPr lang="en-US" sz="4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r h="1060313">
                <a:tc>
                  <a:txBody>
                    <a:bodyPr/>
                    <a:lstStyle/>
                    <a:p>
                      <a:pPr marL="0" marR="0">
                        <a:lnSpc>
                          <a:spcPct val="107000"/>
                        </a:lnSpc>
                        <a:spcBef>
                          <a:spcPts val="0"/>
                        </a:spcBef>
                        <a:spcAft>
                          <a:spcPts val="0"/>
                        </a:spcAft>
                      </a:pPr>
                      <a:r>
                        <a:rPr lang="en-US" sz="4400" dirty="0">
                          <a:solidFill>
                            <a:schemeClr val="tx1"/>
                          </a:solidFill>
                          <a:effectLst/>
                        </a:rPr>
                        <a:t>Male</a:t>
                      </a:r>
                      <a:endParaRPr lang="en-US" sz="4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4400" dirty="0">
                          <a:solidFill>
                            <a:schemeClr val="tx1"/>
                          </a:solidFill>
                          <a:effectLst/>
                        </a:rPr>
                        <a:t>1.28 (1.18 – 1.39)</a:t>
                      </a:r>
                      <a:endParaRPr lang="en-US" sz="4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4400" dirty="0">
                          <a:solidFill>
                            <a:schemeClr val="tx1"/>
                          </a:solidFill>
                          <a:effectLst/>
                        </a:rPr>
                        <a:t>0.000</a:t>
                      </a:r>
                      <a:endParaRPr lang="en-US" sz="4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1060313">
                <a:tc>
                  <a:txBody>
                    <a:bodyPr/>
                    <a:lstStyle/>
                    <a:p>
                      <a:pPr marL="0" marR="0">
                        <a:lnSpc>
                          <a:spcPct val="107000"/>
                        </a:lnSpc>
                        <a:spcBef>
                          <a:spcPts val="0"/>
                        </a:spcBef>
                        <a:spcAft>
                          <a:spcPts val="0"/>
                        </a:spcAft>
                      </a:pPr>
                      <a:r>
                        <a:rPr lang="en-US" sz="4400" dirty="0">
                          <a:solidFill>
                            <a:schemeClr val="tx1"/>
                          </a:solidFill>
                          <a:effectLst/>
                        </a:rPr>
                        <a:t>Whites</a:t>
                      </a:r>
                      <a:endParaRPr lang="en-US" sz="4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algn="ctr">
                        <a:lnSpc>
                          <a:spcPct val="107000"/>
                        </a:lnSpc>
                        <a:spcBef>
                          <a:spcPts val="0"/>
                        </a:spcBef>
                        <a:spcAft>
                          <a:spcPts val="0"/>
                        </a:spcAft>
                      </a:pPr>
                      <a:r>
                        <a:rPr lang="en-US" sz="4400" dirty="0">
                          <a:solidFill>
                            <a:schemeClr val="tx1"/>
                          </a:solidFill>
                          <a:effectLst/>
                        </a:rPr>
                        <a:t>1.00</a:t>
                      </a:r>
                      <a:endParaRPr lang="en-US" sz="4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algn="ctr">
                        <a:lnSpc>
                          <a:spcPct val="107000"/>
                        </a:lnSpc>
                        <a:spcBef>
                          <a:spcPts val="0"/>
                        </a:spcBef>
                        <a:spcAft>
                          <a:spcPts val="0"/>
                        </a:spcAft>
                      </a:pPr>
                      <a:r>
                        <a:rPr lang="en-US" sz="4400" dirty="0">
                          <a:solidFill>
                            <a:schemeClr val="tx1"/>
                          </a:solidFill>
                          <a:effectLst/>
                        </a:rPr>
                        <a:t> </a:t>
                      </a:r>
                      <a:endParaRPr lang="en-US" sz="4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r>
              <a:tr h="1060313">
                <a:tc>
                  <a:txBody>
                    <a:bodyPr/>
                    <a:lstStyle/>
                    <a:p>
                      <a:pPr marL="0" marR="0">
                        <a:lnSpc>
                          <a:spcPct val="107000"/>
                        </a:lnSpc>
                        <a:spcBef>
                          <a:spcPts val="0"/>
                        </a:spcBef>
                        <a:spcAft>
                          <a:spcPts val="0"/>
                        </a:spcAft>
                      </a:pPr>
                      <a:r>
                        <a:rPr lang="en-US" sz="4400" dirty="0">
                          <a:solidFill>
                            <a:schemeClr val="tx1"/>
                          </a:solidFill>
                          <a:effectLst/>
                        </a:rPr>
                        <a:t>Blacks</a:t>
                      </a:r>
                      <a:endParaRPr lang="en-US" sz="4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4400" dirty="0">
                          <a:solidFill>
                            <a:schemeClr val="tx1"/>
                          </a:solidFill>
                          <a:effectLst/>
                        </a:rPr>
                        <a:t>1.05 (0.94 – 1.17)</a:t>
                      </a:r>
                      <a:endParaRPr lang="en-US" sz="4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4400" dirty="0">
                          <a:solidFill>
                            <a:schemeClr val="tx1"/>
                          </a:solidFill>
                          <a:effectLst/>
                        </a:rPr>
                        <a:t>0.404</a:t>
                      </a:r>
                      <a:endParaRPr lang="en-US" sz="4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T w="12700" cmpd="sng">
                      <a:noFill/>
                    </a:lnT>
                    <a:lnB w="12700" cap="flat" cmpd="sng" algn="ctr">
                      <a:solidFill>
                        <a:schemeClr val="tx1"/>
                      </a:solidFill>
                      <a:prstDash val="solid"/>
                      <a:round/>
                      <a:headEnd type="none" w="med" len="med"/>
                      <a:tailEnd type="none" w="med" len="med"/>
                    </a:lnB>
                  </a:tcPr>
                </a:tc>
              </a:tr>
              <a:tr h="1060313">
                <a:tc>
                  <a:txBody>
                    <a:bodyPr/>
                    <a:lstStyle/>
                    <a:p>
                      <a:pPr marL="0" marR="0">
                        <a:lnSpc>
                          <a:spcPct val="107000"/>
                        </a:lnSpc>
                        <a:spcBef>
                          <a:spcPts val="0"/>
                        </a:spcBef>
                        <a:spcAft>
                          <a:spcPts val="0"/>
                        </a:spcAft>
                      </a:pPr>
                      <a:r>
                        <a:rPr lang="en-US" sz="4400">
                          <a:solidFill>
                            <a:schemeClr val="tx1"/>
                          </a:solidFill>
                          <a:effectLst/>
                        </a:rPr>
                        <a:t>Above poverty line</a:t>
                      </a:r>
                      <a:endParaRPr lang="en-US" sz="4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algn="ctr">
                        <a:lnSpc>
                          <a:spcPct val="107000"/>
                        </a:lnSpc>
                        <a:spcBef>
                          <a:spcPts val="0"/>
                        </a:spcBef>
                        <a:spcAft>
                          <a:spcPts val="0"/>
                        </a:spcAft>
                      </a:pPr>
                      <a:r>
                        <a:rPr lang="en-US" sz="4400" dirty="0">
                          <a:solidFill>
                            <a:schemeClr val="tx1"/>
                          </a:solidFill>
                          <a:effectLst/>
                        </a:rPr>
                        <a:t>1.00</a:t>
                      </a:r>
                      <a:endParaRPr lang="en-US" sz="4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algn="ctr">
                        <a:lnSpc>
                          <a:spcPct val="107000"/>
                        </a:lnSpc>
                        <a:spcBef>
                          <a:spcPts val="0"/>
                        </a:spcBef>
                        <a:spcAft>
                          <a:spcPts val="0"/>
                        </a:spcAft>
                      </a:pPr>
                      <a:r>
                        <a:rPr lang="en-US" sz="4400" dirty="0">
                          <a:solidFill>
                            <a:schemeClr val="tx1"/>
                          </a:solidFill>
                          <a:effectLst/>
                        </a:rPr>
                        <a:t> </a:t>
                      </a:r>
                      <a:endParaRPr lang="en-US" sz="4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r h="1060313">
                <a:tc>
                  <a:txBody>
                    <a:bodyPr/>
                    <a:lstStyle/>
                    <a:p>
                      <a:pPr marL="0" marR="0">
                        <a:lnSpc>
                          <a:spcPct val="107000"/>
                        </a:lnSpc>
                        <a:spcBef>
                          <a:spcPts val="0"/>
                        </a:spcBef>
                        <a:spcAft>
                          <a:spcPts val="0"/>
                        </a:spcAft>
                      </a:pPr>
                      <a:r>
                        <a:rPr lang="en-US" sz="4400" dirty="0">
                          <a:solidFill>
                            <a:schemeClr val="tx1"/>
                          </a:solidFill>
                          <a:effectLst/>
                        </a:rPr>
                        <a:t>Below poverty line</a:t>
                      </a:r>
                      <a:endParaRPr lang="en-US" sz="4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4400" dirty="0">
                          <a:solidFill>
                            <a:schemeClr val="tx1"/>
                          </a:solidFill>
                          <a:effectLst/>
                        </a:rPr>
                        <a:t>1.25 (1.11 – 1.40)</a:t>
                      </a:r>
                      <a:endParaRPr lang="en-US" sz="4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4400" dirty="0">
                          <a:solidFill>
                            <a:schemeClr val="tx1"/>
                          </a:solidFill>
                          <a:effectLst/>
                        </a:rPr>
                        <a:t>0.000</a:t>
                      </a:r>
                      <a:endParaRPr lang="en-US" sz="4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1060313">
                <a:tc>
                  <a:txBody>
                    <a:bodyPr/>
                    <a:lstStyle/>
                    <a:p>
                      <a:pPr marL="0" marR="0">
                        <a:lnSpc>
                          <a:spcPct val="107000"/>
                        </a:lnSpc>
                        <a:spcBef>
                          <a:spcPts val="0"/>
                        </a:spcBef>
                        <a:spcAft>
                          <a:spcPts val="0"/>
                        </a:spcAft>
                      </a:pPr>
                      <a:r>
                        <a:rPr lang="en-US" sz="4400">
                          <a:solidFill>
                            <a:schemeClr val="tx1"/>
                          </a:solidFill>
                          <a:effectLst/>
                        </a:rPr>
                        <a:t>High School</a:t>
                      </a:r>
                      <a:endParaRPr lang="en-US" sz="4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algn="ctr">
                        <a:lnSpc>
                          <a:spcPct val="107000"/>
                        </a:lnSpc>
                        <a:spcBef>
                          <a:spcPts val="0"/>
                        </a:spcBef>
                        <a:spcAft>
                          <a:spcPts val="0"/>
                        </a:spcAft>
                      </a:pPr>
                      <a:r>
                        <a:rPr lang="en-US" sz="4400" dirty="0">
                          <a:solidFill>
                            <a:schemeClr val="tx1"/>
                          </a:solidFill>
                          <a:effectLst/>
                        </a:rPr>
                        <a:t>1.00</a:t>
                      </a:r>
                      <a:endParaRPr lang="en-US" sz="4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algn="ctr">
                        <a:lnSpc>
                          <a:spcPct val="107000"/>
                        </a:lnSpc>
                        <a:spcBef>
                          <a:spcPts val="0"/>
                        </a:spcBef>
                        <a:spcAft>
                          <a:spcPts val="0"/>
                        </a:spcAft>
                      </a:pPr>
                      <a:r>
                        <a:rPr lang="en-US" sz="4400" dirty="0">
                          <a:solidFill>
                            <a:schemeClr val="tx1"/>
                          </a:solidFill>
                          <a:effectLst/>
                        </a:rPr>
                        <a:t> </a:t>
                      </a:r>
                      <a:endParaRPr lang="en-US" sz="4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r h="1060313">
                <a:tc>
                  <a:txBody>
                    <a:bodyPr/>
                    <a:lstStyle/>
                    <a:p>
                      <a:pPr marL="0" marR="0">
                        <a:lnSpc>
                          <a:spcPct val="107000"/>
                        </a:lnSpc>
                        <a:spcBef>
                          <a:spcPts val="0"/>
                        </a:spcBef>
                        <a:spcAft>
                          <a:spcPts val="0"/>
                        </a:spcAft>
                      </a:pPr>
                      <a:r>
                        <a:rPr lang="en-US" sz="4400" dirty="0">
                          <a:solidFill>
                            <a:schemeClr val="tx1"/>
                          </a:solidFill>
                          <a:effectLst/>
                        </a:rPr>
                        <a:t>No high school</a:t>
                      </a:r>
                      <a:endParaRPr lang="en-US" sz="4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4400" dirty="0">
                          <a:solidFill>
                            <a:schemeClr val="tx1"/>
                          </a:solidFill>
                          <a:effectLst/>
                        </a:rPr>
                        <a:t>0.40 (0.31 – 0.52)</a:t>
                      </a:r>
                      <a:endParaRPr lang="en-US" sz="4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4400" dirty="0">
                          <a:solidFill>
                            <a:schemeClr val="tx1"/>
                          </a:solidFill>
                          <a:effectLst/>
                        </a:rPr>
                        <a:t>0.000</a:t>
                      </a:r>
                      <a:endParaRPr lang="en-US" sz="4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1060313">
                <a:tc>
                  <a:txBody>
                    <a:bodyPr/>
                    <a:lstStyle/>
                    <a:p>
                      <a:pPr marL="0" marR="0">
                        <a:lnSpc>
                          <a:spcPct val="107000"/>
                        </a:lnSpc>
                        <a:spcBef>
                          <a:spcPts val="0"/>
                        </a:spcBef>
                        <a:spcAft>
                          <a:spcPts val="0"/>
                        </a:spcAft>
                      </a:pPr>
                      <a:r>
                        <a:rPr lang="en-US" sz="4400">
                          <a:solidFill>
                            <a:schemeClr val="tx1"/>
                          </a:solidFill>
                          <a:effectLst/>
                        </a:rPr>
                        <a:t>Health insurance</a:t>
                      </a:r>
                      <a:endParaRPr lang="en-US" sz="4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algn="ctr">
                        <a:lnSpc>
                          <a:spcPct val="107000"/>
                        </a:lnSpc>
                        <a:spcBef>
                          <a:spcPts val="0"/>
                        </a:spcBef>
                        <a:spcAft>
                          <a:spcPts val="0"/>
                        </a:spcAft>
                      </a:pPr>
                      <a:r>
                        <a:rPr lang="en-US" sz="4400" dirty="0">
                          <a:solidFill>
                            <a:schemeClr val="tx1"/>
                          </a:solidFill>
                          <a:effectLst/>
                        </a:rPr>
                        <a:t>1.00</a:t>
                      </a:r>
                      <a:endParaRPr lang="en-US" sz="4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algn="ctr">
                        <a:lnSpc>
                          <a:spcPct val="107000"/>
                        </a:lnSpc>
                        <a:spcBef>
                          <a:spcPts val="0"/>
                        </a:spcBef>
                        <a:spcAft>
                          <a:spcPts val="0"/>
                        </a:spcAft>
                      </a:pPr>
                      <a:r>
                        <a:rPr lang="en-US" sz="4400" dirty="0">
                          <a:solidFill>
                            <a:schemeClr val="tx1"/>
                          </a:solidFill>
                          <a:effectLst/>
                        </a:rPr>
                        <a:t> </a:t>
                      </a:r>
                      <a:endParaRPr lang="en-US" sz="4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r h="1060313">
                <a:tc>
                  <a:txBody>
                    <a:bodyPr/>
                    <a:lstStyle/>
                    <a:p>
                      <a:pPr marL="0" marR="0">
                        <a:lnSpc>
                          <a:spcPct val="107000"/>
                        </a:lnSpc>
                        <a:spcBef>
                          <a:spcPts val="0"/>
                        </a:spcBef>
                        <a:spcAft>
                          <a:spcPts val="0"/>
                        </a:spcAft>
                      </a:pPr>
                      <a:r>
                        <a:rPr lang="en-US" sz="4400" dirty="0">
                          <a:solidFill>
                            <a:schemeClr val="tx1"/>
                          </a:solidFill>
                          <a:effectLst/>
                        </a:rPr>
                        <a:t>No health insurance</a:t>
                      </a:r>
                      <a:endParaRPr lang="en-US" sz="4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4400" dirty="0">
                          <a:solidFill>
                            <a:schemeClr val="tx1"/>
                          </a:solidFill>
                          <a:effectLst/>
                        </a:rPr>
                        <a:t>0.76 (0.67 – 0.86)</a:t>
                      </a:r>
                      <a:endParaRPr lang="en-US" sz="4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algn="ctr">
                        <a:lnSpc>
                          <a:spcPct val="107000"/>
                        </a:lnSpc>
                        <a:spcBef>
                          <a:spcPts val="0"/>
                        </a:spcBef>
                        <a:spcAft>
                          <a:spcPts val="0"/>
                        </a:spcAft>
                      </a:pPr>
                      <a:r>
                        <a:rPr lang="en-US" sz="4400" dirty="0">
                          <a:solidFill>
                            <a:schemeClr val="tx1"/>
                          </a:solidFill>
                          <a:effectLst/>
                        </a:rPr>
                        <a:t>0.000</a:t>
                      </a:r>
                      <a:endParaRPr lang="en-US" sz="4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r>
            </a:tbl>
          </a:graphicData>
        </a:graphic>
      </p:graphicFrame>
      <p:sp>
        <p:nvSpPr>
          <p:cNvPr id="7" name="Rectangle 6"/>
          <p:cNvSpPr/>
          <p:nvPr/>
        </p:nvSpPr>
        <p:spPr>
          <a:xfrm>
            <a:off x="14460537" y="23509198"/>
            <a:ext cx="16934797" cy="10064294"/>
          </a:xfrm>
          <a:prstGeom prst="rect">
            <a:avLst/>
          </a:prstGeom>
        </p:spPr>
        <p:txBody>
          <a:bodyPr wrap="square">
            <a:spAutoFit/>
          </a:bodyPr>
          <a:lstStyle/>
          <a:p>
            <a:pPr marL="685800" indent="-685800">
              <a:buFont typeface="Arial" panose="020B0604020202020204" pitchFamily="34" charset="0"/>
              <a:buChar char="•"/>
            </a:pPr>
            <a:r>
              <a:rPr lang="en-US" sz="5400" dirty="0">
                <a:latin typeface="+mn-lt"/>
                <a:ea typeface="Calibri" panose="020F0502020204030204" pitchFamily="34" charset="0"/>
              </a:rPr>
              <a:t>A total of 19,890 individuals were included in the </a:t>
            </a:r>
            <a:r>
              <a:rPr lang="en-US" sz="5400" dirty="0" smtClean="0">
                <a:latin typeface="+mn-lt"/>
                <a:ea typeface="Calibri" panose="020F0502020204030204" pitchFamily="34" charset="0"/>
              </a:rPr>
              <a:t>analysis.</a:t>
            </a:r>
          </a:p>
          <a:p>
            <a:pPr marL="685800" indent="-685800">
              <a:buFont typeface="Arial" panose="020B0604020202020204" pitchFamily="34" charset="0"/>
              <a:buChar char="•"/>
            </a:pPr>
            <a:endParaRPr lang="en-US" sz="5400" dirty="0">
              <a:latin typeface="+mn-lt"/>
              <a:ea typeface="Calibri" panose="020F0502020204030204" pitchFamily="34" charset="0"/>
            </a:endParaRPr>
          </a:p>
          <a:p>
            <a:pPr marL="685800" indent="-685800">
              <a:buFont typeface="Arial" panose="020B0604020202020204" pitchFamily="34" charset="0"/>
              <a:buChar char="•"/>
            </a:pPr>
            <a:r>
              <a:rPr lang="en-US" sz="5400" dirty="0" smtClean="0">
                <a:latin typeface="+mn-lt"/>
                <a:ea typeface="Calibri" panose="020F0502020204030204" pitchFamily="34" charset="0"/>
              </a:rPr>
              <a:t>14.1</a:t>
            </a:r>
            <a:r>
              <a:rPr lang="en-US" sz="5400" dirty="0">
                <a:latin typeface="+mn-lt"/>
                <a:ea typeface="Calibri" panose="020F0502020204030204" pitchFamily="34" charset="0"/>
              </a:rPr>
              <a:t>% (2,806) has had hepatitis C screening done. </a:t>
            </a:r>
            <a:endParaRPr lang="en-US" sz="5400" dirty="0" smtClean="0">
              <a:latin typeface="+mn-lt"/>
              <a:ea typeface="Calibri" panose="020F0502020204030204" pitchFamily="34" charset="0"/>
            </a:endParaRPr>
          </a:p>
          <a:p>
            <a:pPr marL="685800" indent="-685800">
              <a:buFont typeface="Arial" panose="020B0604020202020204" pitchFamily="34" charset="0"/>
              <a:buChar char="•"/>
            </a:pPr>
            <a:endParaRPr lang="en-US" sz="5400" dirty="0">
              <a:latin typeface="+mn-lt"/>
              <a:ea typeface="Calibri" panose="020F0502020204030204" pitchFamily="34" charset="0"/>
            </a:endParaRPr>
          </a:p>
          <a:p>
            <a:pPr marL="685800" indent="-685800">
              <a:buFont typeface="Arial" panose="020B0604020202020204" pitchFamily="34" charset="0"/>
              <a:buChar char="•"/>
            </a:pPr>
            <a:r>
              <a:rPr lang="en-US" sz="5400" dirty="0"/>
              <a:t>Males and those living below poverty line were more likely to have been screened. No health insurance and no high school were less likely to report being screened for hepatitis C. There was no statistical difference between racial groups.</a:t>
            </a:r>
          </a:p>
          <a:p>
            <a:pPr marL="685800" indent="-685800">
              <a:buFont typeface="Arial" panose="020B0604020202020204" pitchFamily="34" charset="0"/>
              <a:buChar char="•"/>
            </a:pPr>
            <a:endParaRPr lang="en-US" sz="5400" dirty="0" smtClean="0">
              <a:latin typeface="+mn-lt"/>
              <a:ea typeface="Calibri" panose="020F0502020204030204" pitchFamily="34" charset="0"/>
            </a:endParaRPr>
          </a:p>
          <a:p>
            <a:pPr marL="685800" indent="-685800">
              <a:buFont typeface="Arial" panose="020B0604020202020204" pitchFamily="34" charset="0"/>
              <a:buChar char="•"/>
            </a:pPr>
            <a:endParaRPr lang="en-US" sz="5400" dirty="0">
              <a:latin typeface="+mn-lt"/>
              <a:ea typeface="Calibri" panose="020F0502020204030204" pitchFamily="34" charset="0"/>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8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86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4592</TotalTime>
  <Words>479</Words>
  <Application>Microsoft Office PowerPoint</Application>
  <PresentationFormat>Custom</PresentationFormat>
  <Paragraphs>68</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ＭＳ Ｐゴシック</vt:lpstr>
      <vt:lpstr>Arial</vt:lpstr>
      <vt:lpstr>Calibri</vt:lpstr>
      <vt:lpstr>Times New Roman</vt:lpstr>
      <vt:lpstr>Default Design</vt:lpstr>
      <vt:lpstr>PowerPoint Presentation</vt:lpstr>
    </vt:vector>
  </TitlesOfParts>
  <Company>University of Northern Colorado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susan.keenan</dc:creator>
  <cp:lastModifiedBy>Helen Chan</cp:lastModifiedBy>
  <cp:revision>129</cp:revision>
  <dcterms:created xsi:type="dcterms:W3CDTF">2010-07-16T15:47:09Z</dcterms:created>
  <dcterms:modified xsi:type="dcterms:W3CDTF">2016-04-26T19:41:44Z</dcterms:modified>
</cp:coreProperties>
</file>