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5720000" cy="411480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8" d="100"/>
          <a:sy n="18" d="100"/>
        </p:scale>
        <p:origin x="-624" y="-72"/>
      </p:cViewPr>
      <p:guideLst>
        <p:guide orient="horz" pos="12960"/>
        <p:guide pos="144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1064461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7" name="Shape 107"/>
          <p:cNvSpPr>
            <a:spLocks noGrp="1" noRot="1" noChangeAspect="1"/>
          </p:cNvSpPr>
          <p:nvPr>
            <p:ph type="sldImg" idx="2"/>
          </p:nvPr>
        </p:nvSpPr>
        <p:spPr>
          <a:xfrm>
            <a:off x="1524000" y="685800"/>
            <a:ext cx="3810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3429000" y="12782553"/>
            <a:ext cx="38862001" cy="8820149"/>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2" name="Shape 12"/>
          <p:cNvSpPr txBox="1">
            <a:spLocks noGrp="1"/>
          </p:cNvSpPr>
          <p:nvPr>
            <p:ph type="subTitle" idx="1"/>
          </p:nvPr>
        </p:nvSpPr>
        <p:spPr>
          <a:xfrm>
            <a:off x="6858000" y="23317200"/>
            <a:ext cx="32004000" cy="10515599"/>
          </a:xfrm>
          <a:prstGeom prst="rect">
            <a:avLst/>
          </a:prstGeom>
          <a:noFill/>
          <a:ln>
            <a:noFill/>
          </a:ln>
        </p:spPr>
        <p:txBody>
          <a:bodyPr lIns="91425" tIns="91425" rIns="91425" bIns="91425" anchor="t" anchorCtr="0"/>
          <a:lstStyle>
            <a:lvl1pPr marL="0" marR="0" indent="0" algn="ctr" rtl="0">
              <a:spcBef>
                <a:spcPts val="3480"/>
              </a:spcBef>
              <a:buClr>
                <a:srgbClr val="888888"/>
              </a:buClr>
              <a:buFont typeface="Calibri"/>
              <a:buNone/>
              <a:defRPr/>
            </a:lvl1pPr>
            <a:lvl2pPr marL="2481910" marR="0" indent="-5409" algn="ctr" rtl="0">
              <a:spcBef>
                <a:spcPts val="3040"/>
              </a:spcBef>
              <a:buClr>
                <a:srgbClr val="888888"/>
              </a:buClr>
              <a:buFont typeface="Calibri"/>
              <a:buNone/>
              <a:defRPr/>
            </a:lvl2pPr>
            <a:lvl3pPr marL="4963820" marR="0" indent="-10819" algn="ctr" rtl="0">
              <a:spcBef>
                <a:spcPts val="2600"/>
              </a:spcBef>
              <a:buClr>
                <a:srgbClr val="888888"/>
              </a:buClr>
              <a:buFont typeface="Calibri"/>
              <a:buNone/>
              <a:defRPr/>
            </a:lvl3pPr>
            <a:lvl4pPr marL="7445731" marR="0" indent="-3530" algn="ctr" rtl="0">
              <a:spcBef>
                <a:spcPts val="2180"/>
              </a:spcBef>
              <a:buClr>
                <a:srgbClr val="888888"/>
              </a:buClr>
              <a:buFont typeface="Calibri"/>
              <a:buNone/>
              <a:defRPr/>
            </a:lvl4pPr>
            <a:lvl5pPr marL="9927641" marR="0" indent="-8941" algn="ctr" rtl="0">
              <a:spcBef>
                <a:spcPts val="2180"/>
              </a:spcBef>
              <a:buClr>
                <a:srgbClr val="888888"/>
              </a:buClr>
              <a:buFont typeface="Calibri"/>
              <a:buNone/>
              <a:defRPr/>
            </a:lvl5pPr>
            <a:lvl6pPr marL="12409551" marR="0" indent="-1651" algn="ctr" rtl="0">
              <a:spcBef>
                <a:spcPts val="2180"/>
              </a:spcBef>
              <a:buClr>
                <a:srgbClr val="888888"/>
              </a:buClr>
              <a:buFont typeface="Calibri"/>
              <a:buNone/>
              <a:defRPr/>
            </a:lvl6pPr>
            <a:lvl7pPr marL="14891462" marR="0" indent="-7061" algn="ctr" rtl="0">
              <a:spcBef>
                <a:spcPts val="2180"/>
              </a:spcBef>
              <a:buClr>
                <a:srgbClr val="888888"/>
              </a:buClr>
              <a:buFont typeface="Calibri"/>
              <a:buNone/>
              <a:defRPr/>
            </a:lvl7pPr>
            <a:lvl8pPr marL="17373372" marR="0" indent="-12472" algn="ctr" rtl="0">
              <a:spcBef>
                <a:spcPts val="2180"/>
              </a:spcBef>
              <a:buClr>
                <a:srgbClr val="888888"/>
              </a:buClr>
              <a:buFont typeface="Calibri"/>
              <a:buNone/>
              <a:defRPr/>
            </a:lvl8pPr>
            <a:lvl9pPr marL="19855282" marR="0" indent="-5182" algn="ctr" rtl="0">
              <a:spcBef>
                <a:spcPts val="2180"/>
              </a:spcBef>
              <a:buClr>
                <a:srgbClr val="888888"/>
              </a:buClr>
              <a:buFont typeface="Calibri"/>
              <a:buNone/>
              <a:defRPr/>
            </a:lvl9pPr>
          </a:lstStyle>
          <a:p>
            <a:endParaRPr/>
          </a:p>
        </p:txBody>
      </p:sp>
      <p:sp>
        <p:nvSpPr>
          <p:cNvPr id="13" name="Shape 13"/>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14" name="Shape 14"/>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15" name="Shape 15"/>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2286000" y="1647827"/>
            <a:ext cx="41147998" cy="6858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1"/>
          </p:nvPr>
        </p:nvSpPr>
        <p:spPr>
          <a:xfrm rot="5400000">
            <a:off x="9282112" y="2605092"/>
            <a:ext cx="27155776" cy="41147998"/>
          </a:xfrm>
          <a:prstGeom prst="rect">
            <a:avLst/>
          </a:prstGeom>
          <a:noFill/>
          <a:ln>
            <a:noFill/>
          </a:ln>
        </p:spPr>
        <p:txBody>
          <a:bodyPr lIns="91425" tIns="91425" rIns="91425" bIns="91425" anchor="t" anchorCtr="0"/>
          <a:lstStyle>
            <a:lvl1pPr marL="1861433" indent="-756533" algn="l" rtl="0">
              <a:spcBef>
                <a:spcPts val="3480"/>
              </a:spcBef>
              <a:buClr>
                <a:schemeClr val="dk1"/>
              </a:buClr>
              <a:buFont typeface="Calibri"/>
              <a:buChar char="•"/>
              <a:defRPr/>
            </a:lvl1pPr>
            <a:lvl2pPr marL="4033103" indent="-591403" algn="l" rtl="0">
              <a:spcBef>
                <a:spcPts val="3040"/>
              </a:spcBef>
              <a:buClr>
                <a:schemeClr val="dk1"/>
              </a:buClr>
              <a:buFont typeface="Calibri"/>
              <a:buChar char="–"/>
              <a:defRPr/>
            </a:lvl2pPr>
            <a:lvl3pPr marL="6204776" indent="-426275" algn="l" rtl="0">
              <a:spcBef>
                <a:spcPts val="2600"/>
              </a:spcBef>
              <a:buClr>
                <a:schemeClr val="dk1"/>
              </a:buClr>
              <a:buFont typeface="Calibri"/>
              <a:buChar char="•"/>
              <a:defRPr/>
            </a:lvl3pPr>
            <a:lvl4pPr marL="8686686" indent="-552336" algn="l" rtl="0">
              <a:spcBef>
                <a:spcPts val="2180"/>
              </a:spcBef>
              <a:buClr>
                <a:schemeClr val="dk1"/>
              </a:buClr>
              <a:buFont typeface="Calibri"/>
              <a:buChar char="–"/>
              <a:defRPr/>
            </a:lvl4pPr>
            <a:lvl5pPr marL="11168596" indent="-557745" algn="l" rtl="0">
              <a:spcBef>
                <a:spcPts val="2180"/>
              </a:spcBef>
              <a:buClr>
                <a:schemeClr val="dk1"/>
              </a:buClr>
              <a:buFont typeface="Calibri"/>
              <a:buChar char="»"/>
              <a:defRPr/>
            </a:lvl5pPr>
            <a:lvl6pPr marL="13650506" indent="-550456" algn="l" rtl="0">
              <a:spcBef>
                <a:spcPts val="2180"/>
              </a:spcBef>
              <a:buClr>
                <a:schemeClr val="dk1"/>
              </a:buClr>
              <a:buFont typeface="Calibri"/>
              <a:buChar char="•"/>
              <a:defRPr/>
            </a:lvl6pPr>
            <a:lvl7pPr marL="16132415" indent="-555865" algn="l" rtl="0">
              <a:spcBef>
                <a:spcPts val="2180"/>
              </a:spcBef>
              <a:buClr>
                <a:schemeClr val="dk1"/>
              </a:buClr>
              <a:buFont typeface="Calibri"/>
              <a:buChar char="•"/>
              <a:defRPr/>
            </a:lvl7pPr>
            <a:lvl8pPr marL="18614328" indent="-561277" algn="l" rtl="0">
              <a:spcBef>
                <a:spcPts val="2180"/>
              </a:spcBef>
              <a:buClr>
                <a:schemeClr val="dk1"/>
              </a:buClr>
              <a:buFont typeface="Calibri"/>
              <a:buChar char="•"/>
              <a:defRPr/>
            </a:lvl8pPr>
            <a:lvl9pPr marL="21096236" indent="-553986" algn="l" rtl="0">
              <a:spcBef>
                <a:spcPts val="2180"/>
              </a:spcBef>
              <a:buClr>
                <a:schemeClr val="dk1"/>
              </a:buClr>
              <a:buFont typeface="Calibri"/>
              <a:buChar char="•"/>
              <a:defRPr/>
            </a:lvl9pPr>
          </a:lstStyle>
          <a:p>
            <a:endParaRPr/>
          </a:p>
        </p:txBody>
      </p:sp>
      <p:sp>
        <p:nvSpPr>
          <p:cNvPr id="70" name="Shape 70"/>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71" name="Shape 71"/>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72" name="Shape 72"/>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20735925" y="14058905"/>
            <a:ext cx="35109148" cy="10286999"/>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219074" y="4152905"/>
            <a:ext cx="35109148" cy="30098999"/>
          </a:xfrm>
          <a:prstGeom prst="rect">
            <a:avLst/>
          </a:prstGeom>
          <a:noFill/>
          <a:ln>
            <a:noFill/>
          </a:ln>
        </p:spPr>
        <p:txBody>
          <a:bodyPr lIns="91425" tIns="91425" rIns="91425" bIns="91425" anchor="t" anchorCtr="0"/>
          <a:lstStyle>
            <a:lvl1pPr marL="1861433" indent="-756533" algn="l" rtl="0">
              <a:spcBef>
                <a:spcPts val="3480"/>
              </a:spcBef>
              <a:buClr>
                <a:schemeClr val="dk1"/>
              </a:buClr>
              <a:buFont typeface="Calibri"/>
              <a:buChar char="•"/>
              <a:defRPr/>
            </a:lvl1pPr>
            <a:lvl2pPr marL="4033103" indent="-591403" algn="l" rtl="0">
              <a:spcBef>
                <a:spcPts val="3040"/>
              </a:spcBef>
              <a:buClr>
                <a:schemeClr val="dk1"/>
              </a:buClr>
              <a:buFont typeface="Calibri"/>
              <a:buChar char="–"/>
              <a:defRPr/>
            </a:lvl2pPr>
            <a:lvl3pPr marL="6204776" indent="-426275" algn="l" rtl="0">
              <a:spcBef>
                <a:spcPts val="2600"/>
              </a:spcBef>
              <a:buClr>
                <a:schemeClr val="dk1"/>
              </a:buClr>
              <a:buFont typeface="Calibri"/>
              <a:buChar char="•"/>
              <a:defRPr/>
            </a:lvl3pPr>
            <a:lvl4pPr marL="8686686" indent="-552336" algn="l" rtl="0">
              <a:spcBef>
                <a:spcPts val="2180"/>
              </a:spcBef>
              <a:buClr>
                <a:schemeClr val="dk1"/>
              </a:buClr>
              <a:buFont typeface="Calibri"/>
              <a:buChar char="–"/>
              <a:defRPr/>
            </a:lvl4pPr>
            <a:lvl5pPr marL="11168596" indent="-557745" algn="l" rtl="0">
              <a:spcBef>
                <a:spcPts val="2180"/>
              </a:spcBef>
              <a:buClr>
                <a:schemeClr val="dk1"/>
              </a:buClr>
              <a:buFont typeface="Calibri"/>
              <a:buChar char="»"/>
              <a:defRPr/>
            </a:lvl5pPr>
            <a:lvl6pPr marL="13650506" indent="-550456" algn="l" rtl="0">
              <a:spcBef>
                <a:spcPts val="2180"/>
              </a:spcBef>
              <a:buClr>
                <a:schemeClr val="dk1"/>
              </a:buClr>
              <a:buFont typeface="Calibri"/>
              <a:buChar char="•"/>
              <a:defRPr/>
            </a:lvl6pPr>
            <a:lvl7pPr marL="16132415" indent="-555865" algn="l" rtl="0">
              <a:spcBef>
                <a:spcPts val="2180"/>
              </a:spcBef>
              <a:buClr>
                <a:schemeClr val="dk1"/>
              </a:buClr>
              <a:buFont typeface="Calibri"/>
              <a:buChar char="•"/>
              <a:defRPr/>
            </a:lvl7pPr>
            <a:lvl8pPr marL="18614328" indent="-561277" algn="l" rtl="0">
              <a:spcBef>
                <a:spcPts val="2180"/>
              </a:spcBef>
              <a:buClr>
                <a:schemeClr val="dk1"/>
              </a:buClr>
              <a:buFont typeface="Calibri"/>
              <a:buChar char="•"/>
              <a:defRPr/>
            </a:lvl8pPr>
            <a:lvl9pPr marL="21096236" indent="-553986" algn="l" rtl="0">
              <a:spcBef>
                <a:spcPts val="2180"/>
              </a:spcBef>
              <a:buClr>
                <a:schemeClr val="dk1"/>
              </a:buClr>
              <a:buFont typeface="Calibri"/>
              <a:buChar char="•"/>
              <a:defRPr/>
            </a:lvl9pPr>
          </a:lstStyle>
          <a:p>
            <a:endParaRPr/>
          </a:p>
        </p:txBody>
      </p:sp>
      <p:sp>
        <p:nvSpPr>
          <p:cNvPr id="76" name="Shape 76"/>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77" name="Shape 77"/>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78" name="Shape 78"/>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2286000" y="1647827"/>
            <a:ext cx="41147998" cy="6858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2286000" y="9601203"/>
            <a:ext cx="41147998" cy="27155776"/>
          </a:xfrm>
          <a:prstGeom prst="rect">
            <a:avLst/>
          </a:prstGeom>
          <a:noFill/>
          <a:ln>
            <a:noFill/>
          </a:ln>
        </p:spPr>
        <p:txBody>
          <a:bodyPr lIns="91425" tIns="91425" rIns="91425" bIns="91425" anchor="t" anchorCtr="0"/>
          <a:lstStyle>
            <a:lvl1pPr marL="1861433" indent="-756533" algn="l" rtl="0">
              <a:spcBef>
                <a:spcPts val="3480"/>
              </a:spcBef>
              <a:buClr>
                <a:schemeClr val="dk1"/>
              </a:buClr>
              <a:buFont typeface="Calibri"/>
              <a:buChar char="•"/>
              <a:defRPr/>
            </a:lvl1pPr>
            <a:lvl2pPr marL="4033103" indent="-591403" algn="l" rtl="0">
              <a:spcBef>
                <a:spcPts val="3040"/>
              </a:spcBef>
              <a:buClr>
                <a:schemeClr val="dk1"/>
              </a:buClr>
              <a:buFont typeface="Calibri"/>
              <a:buChar char="–"/>
              <a:defRPr/>
            </a:lvl2pPr>
            <a:lvl3pPr marL="6204776" indent="-426275" algn="l" rtl="0">
              <a:spcBef>
                <a:spcPts val="2600"/>
              </a:spcBef>
              <a:buClr>
                <a:schemeClr val="dk1"/>
              </a:buClr>
              <a:buFont typeface="Calibri"/>
              <a:buChar char="•"/>
              <a:defRPr/>
            </a:lvl3pPr>
            <a:lvl4pPr marL="8686686" indent="-552336" algn="l" rtl="0">
              <a:spcBef>
                <a:spcPts val="2180"/>
              </a:spcBef>
              <a:buClr>
                <a:schemeClr val="dk1"/>
              </a:buClr>
              <a:buFont typeface="Calibri"/>
              <a:buChar char="–"/>
              <a:defRPr/>
            </a:lvl4pPr>
            <a:lvl5pPr marL="11168596" indent="-557745" algn="l" rtl="0">
              <a:spcBef>
                <a:spcPts val="2180"/>
              </a:spcBef>
              <a:buClr>
                <a:schemeClr val="dk1"/>
              </a:buClr>
              <a:buFont typeface="Calibri"/>
              <a:buChar char="»"/>
              <a:defRPr/>
            </a:lvl5pPr>
            <a:lvl6pPr marL="13650506" indent="-550456" algn="l" rtl="0">
              <a:spcBef>
                <a:spcPts val="2180"/>
              </a:spcBef>
              <a:buClr>
                <a:schemeClr val="dk1"/>
              </a:buClr>
              <a:buFont typeface="Calibri"/>
              <a:buChar char="•"/>
              <a:defRPr/>
            </a:lvl6pPr>
            <a:lvl7pPr marL="16132415" indent="-555865" algn="l" rtl="0">
              <a:spcBef>
                <a:spcPts val="2180"/>
              </a:spcBef>
              <a:buClr>
                <a:schemeClr val="dk1"/>
              </a:buClr>
              <a:buFont typeface="Calibri"/>
              <a:buChar char="•"/>
              <a:defRPr/>
            </a:lvl7pPr>
            <a:lvl8pPr marL="18614328" indent="-561277" algn="l" rtl="0">
              <a:spcBef>
                <a:spcPts val="2180"/>
              </a:spcBef>
              <a:buClr>
                <a:schemeClr val="dk1"/>
              </a:buClr>
              <a:buFont typeface="Calibri"/>
              <a:buChar char="•"/>
              <a:defRPr/>
            </a:lvl8pPr>
            <a:lvl9pPr marL="21096236" indent="-553986" algn="l" rtl="0">
              <a:spcBef>
                <a:spcPts val="2180"/>
              </a:spcBef>
              <a:buClr>
                <a:schemeClr val="dk1"/>
              </a:buClr>
              <a:buFont typeface="Calibri"/>
              <a:buChar char="•"/>
              <a:defRPr/>
            </a:lvl9pPr>
          </a:lstStyle>
          <a:p>
            <a:endParaRPr/>
          </a:p>
        </p:txBody>
      </p:sp>
      <p:sp>
        <p:nvSpPr>
          <p:cNvPr id="19" name="Shape 19"/>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20" name="Shape 20"/>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21" name="Shape 21"/>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611564" y="26441403"/>
            <a:ext cx="38862001" cy="8172449"/>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3611564" y="17440281"/>
            <a:ext cx="38862001" cy="9001122"/>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2481910" indent="-5409" rtl="0">
              <a:spcBef>
                <a:spcPts val="0"/>
              </a:spcBef>
              <a:buClr>
                <a:srgbClr val="888888"/>
              </a:buClr>
              <a:buFont typeface="Calibri"/>
              <a:buNone/>
              <a:defRPr/>
            </a:lvl2pPr>
            <a:lvl3pPr marL="4963820" indent="-10819" rtl="0">
              <a:spcBef>
                <a:spcPts val="0"/>
              </a:spcBef>
              <a:buClr>
                <a:srgbClr val="888888"/>
              </a:buClr>
              <a:buFont typeface="Calibri"/>
              <a:buNone/>
              <a:defRPr/>
            </a:lvl3pPr>
            <a:lvl4pPr marL="7445731" indent="-3530" rtl="0">
              <a:spcBef>
                <a:spcPts val="0"/>
              </a:spcBef>
              <a:buClr>
                <a:srgbClr val="888888"/>
              </a:buClr>
              <a:buFont typeface="Calibri"/>
              <a:buNone/>
              <a:defRPr/>
            </a:lvl4pPr>
            <a:lvl5pPr marL="9927641" indent="-8941" rtl="0">
              <a:spcBef>
                <a:spcPts val="0"/>
              </a:spcBef>
              <a:buClr>
                <a:srgbClr val="888888"/>
              </a:buClr>
              <a:buFont typeface="Calibri"/>
              <a:buNone/>
              <a:defRPr/>
            </a:lvl5pPr>
            <a:lvl6pPr marL="12409551" indent="-1651" rtl="0">
              <a:spcBef>
                <a:spcPts val="0"/>
              </a:spcBef>
              <a:buClr>
                <a:srgbClr val="888888"/>
              </a:buClr>
              <a:buFont typeface="Calibri"/>
              <a:buNone/>
              <a:defRPr/>
            </a:lvl6pPr>
            <a:lvl7pPr marL="14891462" indent="-7061" rtl="0">
              <a:spcBef>
                <a:spcPts val="0"/>
              </a:spcBef>
              <a:buClr>
                <a:srgbClr val="888888"/>
              </a:buClr>
              <a:buFont typeface="Calibri"/>
              <a:buNone/>
              <a:defRPr/>
            </a:lvl7pPr>
            <a:lvl8pPr marL="17373372" indent="-12472" rtl="0">
              <a:spcBef>
                <a:spcPts val="0"/>
              </a:spcBef>
              <a:buClr>
                <a:srgbClr val="888888"/>
              </a:buClr>
              <a:buFont typeface="Calibri"/>
              <a:buNone/>
              <a:defRPr/>
            </a:lvl8pPr>
            <a:lvl9pPr marL="19855282" indent="-5182" rtl="0">
              <a:spcBef>
                <a:spcPts val="0"/>
              </a:spcBef>
              <a:buClr>
                <a:srgbClr val="888888"/>
              </a:buClr>
              <a:buFont typeface="Calibri"/>
              <a:buNone/>
              <a:defRPr/>
            </a:lvl9pPr>
          </a:lstStyle>
          <a:p>
            <a:endParaRPr/>
          </a:p>
        </p:txBody>
      </p:sp>
      <p:sp>
        <p:nvSpPr>
          <p:cNvPr id="25" name="Shape 25"/>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26" name="Shape 26"/>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27" name="Shape 27"/>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2286000" y="1647827"/>
            <a:ext cx="41147998" cy="6858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2286000" y="9601203"/>
            <a:ext cx="20192999" cy="2715577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2"/>
          </p:nvPr>
        </p:nvSpPr>
        <p:spPr>
          <a:xfrm>
            <a:off x="23241000" y="9601203"/>
            <a:ext cx="20192999" cy="2715577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33" name="Shape 33"/>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34" name="Shape 34"/>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2286000" y="1647827"/>
            <a:ext cx="41147998" cy="6858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1"/>
          </p:nvPr>
        </p:nvSpPr>
        <p:spPr>
          <a:xfrm>
            <a:off x="2286000" y="9210678"/>
            <a:ext cx="20200940" cy="3838571"/>
          </a:xfrm>
          <a:prstGeom prst="rect">
            <a:avLst/>
          </a:prstGeom>
          <a:noFill/>
          <a:ln>
            <a:noFill/>
          </a:ln>
        </p:spPr>
        <p:txBody>
          <a:bodyPr lIns="91425" tIns="91425" rIns="91425" bIns="91425" anchor="b" anchorCtr="0"/>
          <a:lstStyle>
            <a:lvl1pPr marL="0" indent="0" rtl="0">
              <a:spcBef>
                <a:spcPts val="0"/>
              </a:spcBef>
              <a:buFont typeface="Calibri"/>
              <a:buNone/>
              <a:defRPr/>
            </a:lvl1pPr>
            <a:lvl2pPr marL="2481910" indent="-5409" rtl="0">
              <a:spcBef>
                <a:spcPts val="0"/>
              </a:spcBef>
              <a:buFont typeface="Calibri"/>
              <a:buNone/>
              <a:defRPr/>
            </a:lvl2pPr>
            <a:lvl3pPr marL="4963820" indent="-10819" rtl="0">
              <a:spcBef>
                <a:spcPts val="0"/>
              </a:spcBef>
              <a:buFont typeface="Calibri"/>
              <a:buNone/>
              <a:defRPr/>
            </a:lvl3pPr>
            <a:lvl4pPr marL="7445731" indent="-3530" rtl="0">
              <a:spcBef>
                <a:spcPts val="0"/>
              </a:spcBef>
              <a:buFont typeface="Calibri"/>
              <a:buNone/>
              <a:defRPr/>
            </a:lvl4pPr>
            <a:lvl5pPr marL="9927641" indent="-8941" rtl="0">
              <a:spcBef>
                <a:spcPts val="0"/>
              </a:spcBef>
              <a:buFont typeface="Calibri"/>
              <a:buNone/>
              <a:defRPr/>
            </a:lvl5pPr>
            <a:lvl6pPr marL="12409551" indent="-1651" rtl="0">
              <a:spcBef>
                <a:spcPts val="0"/>
              </a:spcBef>
              <a:buFont typeface="Calibri"/>
              <a:buNone/>
              <a:defRPr/>
            </a:lvl6pPr>
            <a:lvl7pPr marL="14891462" indent="-7061" rtl="0">
              <a:spcBef>
                <a:spcPts val="0"/>
              </a:spcBef>
              <a:buFont typeface="Calibri"/>
              <a:buNone/>
              <a:defRPr/>
            </a:lvl7pPr>
            <a:lvl8pPr marL="17373372" indent="-12472" rtl="0">
              <a:spcBef>
                <a:spcPts val="0"/>
              </a:spcBef>
              <a:buFont typeface="Calibri"/>
              <a:buNone/>
              <a:defRPr/>
            </a:lvl8pPr>
            <a:lvl9pPr marL="19855282" indent="-5182" rtl="0">
              <a:spcBef>
                <a:spcPts val="0"/>
              </a:spcBef>
              <a:buFont typeface="Calibri"/>
              <a:buNone/>
              <a:defRPr/>
            </a:lvl9pPr>
          </a:lstStyle>
          <a:p>
            <a:endParaRPr/>
          </a:p>
        </p:txBody>
      </p:sp>
      <p:sp>
        <p:nvSpPr>
          <p:cNvPr id="38" name="Shape 38"/>
          <p:cNvSpPr txBox="1">
            <a:spLocks noGrp="1"/>
          </p:cNvSpPr>
          <p:nvPr>
            <p:ph type="body" idx="2"/>
          </p:nvPr>
        </p:nvSpPr>
        <p:spPr>
          <a:xfrm>
            <a:off x="2286000" y="13049250"/>
            <a:ext cx="20200940" cy="2370772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3"/>
          </p:nvPr>
        </p:nvSpPr>
        <p:spPr>
          <a:xfrm>
            <a:off x="23225128" y="9210678"/>
            <a:ext cx="20208875" cy="3838571"/>
          </a:xfrm>
          <a:prstGeom prst="rect">
            <a:avLst/>
          </a:prstGeom>
          <a:noFill/>
          <a:ln>
            <a:noFill/>
          </a:ln>
        </p:spPr>
        <p:txBody>
          <a:bodyPr lIns="91425" tIns="91425" rIns="91425" bIns="91425" anchor="b" anchorCtr="0"/>
          <a:lstStyle>
            <a:lvl1pPr marL="0" indent="0" rtl="0">
              <a:spcBef>
                <a:spcPts val="0"/>
              </a:spcBef>
              <a:buFont typeface="Calibri"/>
              <a:buNone/>
              <a:defRPr/>
            </a:lvl1pPr>
            <a:lvl2pPr marL="2481910" indent="-5409" rtl="0">
              <a:spcBef>
                <a:spcPts val="0"/>
              </a:spcBef>
              <a:buFont typeface="Calibri"/>
              <a:buNone/>
              <a:defRPr/>
            </a:lvl2pPr>
            <a:lvl3pPr marL="4963820" indent="-10819" rtl="0">
              <a:spcBef>
                <a:spcPts val="0"/>
              </a:spcBef>
              <a:buFont typeface="Calibri"/>
              <a:buNone/>
              <a:defRPr/>
            </a:lvl3pPr>
            <a:lvl4pPr marL="7445731" indent="-3530" rtl="0">
              <a:spcBef>
                <a:spcPts val="0"/>
              </a:spcBef>
              <a:buFont typeface="Calibri"/>
              <a:buNone/>
              <a:defRPr/>
            </a:lvl4pPr>
            <a:lvl5pPr marL="9927641" indent="-8941" rtl="0">
              <a:spcBef>
                <a:spcPts val="0"/>
              </a:spcBef>
              <a:buFont typeface="Calibri"/>
              <a:buNone/>
              <a:defRPr/>
            </a:lvl5pPr>
            <a:lvl6pPr marL="12409551" indent="-1651" rtl="0">
              <a:spcBef>
                <a:spcPts val="0"/>
              </a:spcBef>
              <a:buFont typeface="Calibri"/>
              <a:buNone/>
              <a:defRPr/>
            </a:lvl6pPr>
            <a:lvl7pPr marL="14891462" indent="-7061" rtl="0">
              <a:spcBef>
                <a:spcPts val="0"/>
              </a:spcBef>
              <a:buFont typeface="Calibri"/>
              <a:buNone/>
              <a:defRPr/>
            </a:lvl7pPr>
            <a:lvl8pPr marL="17373372" indent="-12472" rtl="0">
              <a:spcBef>
                <a:spcPts val="0"/>
              </a:spcBef>
              <a:buFont typeface="Calibri"/>
              <a:buNone/>
              <a:defRPr/>
            </a:lvl8pPr>
            <a:lvl9pPr marL="19855282" indent="-5182" rtl="0">
              <a:spcBef>
                <a:spcPts val="0"/>
              </a:spcBef>
              <a:buFont typeface="Calibri"/>
              <a:buNone/>
              <a:defRPr/>
            </a:lvl9pPr>
          </a:lstStyle>
          <a:p>
            <a:endParaRPr/>
          </a:p>
        </p:txBody>
      </p:sp>
      <p:sp>
        <p:nvSpPr>
          <p:cNvPr id="40" name="Shape 40"/>
          <p:cNvSpPr txBox="1">
            <a:spLocks noGrp="1"/>
          </p:cNvSpPr>
          <p:nvPr>
            <p:ph type="body" idx="4"/>
          </p:nvPr>
        </p:nvSpPr>
        <p:spPr>
          <a:xfrm>
            <a:off x="23225128" y="13049250"/>
            <a:ext cx="20208875" cy="2370772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42" name="Shape 42"/>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43" name="Shape 43"/>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2286000" y="1647827"/>
            <a:ext cx="41147998" cy="6858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6" name="Shape 46"/>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47" name="Shape 47"/>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48" name="Shape 48"/>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51" name="Shape 51"/>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52" name="Shape 52"/>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2286002" y="1638300"/>
            <a:ext cx="15041564" cy="6972300"/>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17875250" y="1638303"/>
            <a:ext cx="25558751" cy="3511867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6" name="Shape 56"/>
          <p:cNvSpPr txBox="1">
            <a:spLocks noGrp="1"/>
          </p:cNvSpPr>
          <p:nvPr>
            <p:ph type="body" idx="2"/>
          </p:nvPr>
        </p:nvSpPr>
        <p:spPr>
          <a:xfrm>
            <a:off x="2286002" y="8610603"/>
            <a:ext cx="15041564" cy="28146377"/>
          </a:xfrm>
          <a:prstGeom prst="rect">
            <a:avLst/>
          </a:prstGeom>
          <a:noFill/>
          <a:ln>
            <a:noFill/>
          </a:ln>
        </p:spPr>
        <p:txBody>
          <a:bodyPr lIns="91425" tIns="91425" rIns="91425" bIns="91425" anchor="t" anchorCtr="0"/>
          <a:lstStyle>
            <a:lvl1pPr marL="0" indent="0" rtl="0">
              <a:spcBef>
                <a:spcPts val="0"/>
              </a:spcBef>
              <a:buFont typeface="Calibri"/>
              <a:buNone/>
              <a:defRPr/>
            </a:lvl1pPr>
            <a:lvl2pPr marL="2481910" indent="-5409" rtl="0">
              <a:spcBef>
                <a:spcPts val="0"/>
              </a:spcBef>
              <a:buFont typeface="Calibri"/>
              <a:buNone/>
              <a:defRPr/>
            </a:lvl2pPr>
            <a:lvl3pPr marL="4963820" indent="-10819" rtl="0">
              <a:spcBef>
                <a:spcPts val="0"/>
              </a:spcBef>
              <a:buFont typeface="Calibri"/>
              <a:buNone/>
              <a:defRPr/>
            </a:lvl3pPr>
            <a:lvl4pPr marL="7445731" indent="-3530" rtl="0">
              <a:spcBef>
                <a:spcPts val="0"/>
              </a:spcBef>
              <a:buFont typeface="Calibri"/>
              <a:buNone/>
              <a:defRPr/>
            </a:lvl4pPr>
            <a:lvl5pPr marL="9927641" indent="-8941" rtl="0">
              <a:spcBef>
                <a:spcPts val="0"/>
              </a:spcBef>
              <a:buFont typeface="Calibri"/>
              <a:buNone/>
              <a:defRPr/>
            </a:lvl5pPr>
            <a:lvl6pPr marL="12409551" indent="-1651" rtl="0">
              <a:spcBef>
                <a:spcPts val="0"/>
              </a:spcBef>
              <a:buFont typeface="Calibri"/>
              <a:buNone/>
              <a:defRPr/>
            </a:lvl6pPr>
            <a:lvl7pPr marL="14891462" indent="-7061" rtl="0">
              <a:spcBef>
                <a:spcPts val="0"/>
              </a:spcBef>
              <a:buFont typeface="Calibri"/>
              <a:buNone/>
              <a:defRPr/>
            </a:lvl7pPr>
            <a:lvl8pPr marL="17373372" indent="-12472" rtl="0">
              <a:spcBef>
                <a:spcPts val="0"/>
              </a:spcBef>
              <a:buFont typeface="Calibri"/>
              <a:buNone/>
              <a:defRPr/>
            </a:lvl8pPr>
            <a:lvl9pPr marL="19855282" indent="-5182" rtl="0">
              <a:spcBef>
                <a:spcPts val="0"/>
              </a:spcBef>
              <a:buFont typeface="Calibri"/>
              <a:buNone/>
              <a:defRPr/>
            </a:lvl9pPr>
          </a:lstStyle>
          <a:p>
            <a:endParaRPr/>
          </a:p>
        </p:txBody>
      </p:sp>
      <p:sp>
        <p:nvSpPr>
          <p:cNvPr id="57" name="Shape 57"/>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58" name="Shape 58"/>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59" name="Shape 59"/>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8961439" y="28803600"/>
            <a:ext cx="27432000" cy="3400428"/>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a:spLocks noGrp="1"/>
          </p:cNvSpPr>
          <p:nvPr>
            <p:ph type="pic" idx="2"/>
          </p:nvPr>
        </p:nvSpPr>
        <p:spPr>
          <a:xfrm>
            <a:off x="8961439" y="3676650"/>
            <a:ext cx="27432000" cy="24688799"/>
          </a:xfrm>
          <a:prstGeom prst="rect">
            <a:avLst/>
          </a:prstGeom>
          <a:noFill/>
          <a:ln>
            <a:noFill/>
          </a:ln>
        </p:spPr>
      </p:sp>
      <p:sp>
        <p:nvSpPr>
          <p:cNvPr id="63" name="Shape 63"/>
          <p:cNvSpPr txBox="1">
            <a:spLocks noGrp="1"/>
          </p:cNvSpPr>
          <p:nvPr>
            <p:ph type="body" idx="1"/>
          </p:nvPr>
        </p:nvSpPr>
        <p:spPr>
          <a:xfrm>
            <a:off x="8961439" y="32204028"/>
            <a:ext cx="27432000" cy="4829172"/>
          </a:xfrm>
          <a:prstGeom prst="rect">
            <a:avLst/>
          </a:prstGeom>
          <a:noFill/>
          <a:ln>
            <a:noFill/>
          </a:ln>
        </p:spPr>
        <p:txBody>
          <a:bodyPr lIns="91425" tIns="91425" rIns="91425" bIns="91425" anchor="t" anchorCtr="0"/>
          <a:lstStyle>
            <a:lvl1pPr marL="0" indent="0" rtl="0">
              <a:spcBef>
                <a:spcPts val="0"/>
              </a:spcBef>
              <a:buFont typeface="Calibri"/>
              <a:buNone/>
              <a:defRPr/>
            </a:lvl1pPr>
            <a:lvl2pPr marL="2481910" indent="-5409" rtl="0">
              <a:spcBef>
                <a:spcPts val="0"/>
              </a:spcBef>
              <a:buFont typeface="Calibri"/>
              <a:buNone/>
              <a:defRPr/>
            </a:lvl2pPr>
            <a:lvl3pPr marL="4963820" indent="-10819" rtl="0">
              <a:spcBef>
                <a:spcPts val="0"/>
              </a:spcBef>
              <a:buFont typeface="Calibri"/>
              <a:buNone/>
              <a:defRPr/>
            </a:lvl3pPr>
            <a:lvl4pPr marL="7445731" indent="-3530" rtl="0">
              <a:spcBef>
                <a:spcPts val="0"/>
              </a:spcBef>
              <a:buFont typeface="Calibri"/>
              <a:buNone/>
              <a:defRPr/>
            </a:lvl4pPr>
            <a:lvl5pPr marL="9927641" indent="-8941" rtl="0">
              <a:spcBef>
                <a:spcPts val="0"/>
              </a:spcBef>
              <a:buFont typeface="Calibri"/>
              <a:buNone/>
              <a:defRPr/>
            </a:lvl5pPr>
            <a:lvl6pPr marL="12409551" indent="-1651" rtl="0">
              <a:spcBef>
                <a:spcPts val="0"/>
              </a:spcBef>
              <a:buFont typeface="Calibri"/>
              <a:buNone/>
              <a:defRPr/>
            </a:lvl6pPr>
            <a:lvl7pPr marL="14891462" indent="-7061" rtl="0">
              <a:spcBef>
                <a:spcPts val="0"/>
              </a:spcBef>
              <a:buFont typeface="Calibri"/>
              <a:buNone/>
              <a:defRPr/>
            </a:lvl7pPr>
            <a:lvl8pPr marL="17373372" indent="-12472" rtl="0">
              <a:spcBef>
                <a:spcPts val="0"/>
              </a:spcBef>
              <a:buFont typeface="Calibri"/>
              <a:buNone/>
              <a:defRPr/>
            </a:lvl8pPr>
            <a:lvl9pPr marL="19855282" indent="-5182" rtl="0">
              <a:spcBef>
                <a:spcPts val="0"/>
              </a:spcBef>
              <a:buFont typeface="Calibri"/>
              <a:buNone/>
              <a:defRPr/>
            </a:lvl9pPr>
          </a:lstStyle>
          <a:p>
            <a:endParaRPr/>
          </a:p>
        </p:txBody>
      </p:sp>
      <p:sp>
        <p:nvSpPr>
          <p:cNvPr id="64" name="Shape 64"/>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65" name="Shape 65"/>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66" name="Shape 66"/>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2286000" y="1647827"/>
            <a:ext cx="41147998" cy="6858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2286000" y="9601203"/>
            <a:ext cx="41147998" cy="27155776"/>
          </a:xfrm>
          <a:prstGeom prst="rect">
            <a:avLst/>
          </a:prstGeom>
          <a:noFill/>
          <a:ln>
            <a:noFill/>
          </a:ln>
        </p:spPr>
        <p:txBody>
          <a:bodyPr lIns="91425" tIns="91425" rIns="91425" bIns="91425" anchor="t" anchorCtr="0"/>
          <a:lstStyle>
            <a:lvl1pPr marL="1861433" marR="0" indent="-756533" algn="l" rtl="0">
              <a:spcBef>
                <a:spcPts val="3480"/>
              </a:spcBef>
              <a:buClr>
                <a:schemeClr val="dk1"/>
              </a:buClr>
              <a:buFont typeface="Calibri"/>
              <a:buChar char="•"/>
              <a:defRPr/>
            </a:lvl1pPr>
            <a:lvl2pPr marL="4033103" marR="0" indent="-591403" algn="l" rtl="0">
              <a:spcBef>
                <a:spcPts val="3040"/>
              </a:spcBef>
              <a:buClr>
                <a:schemeClr val="dk1"/>
              </a:buClr>
              <a:buFont typeface="Calibri"/>
              <a:buChar char="–"/>
              <a:defRPr/>
            </a:lvl2pPr>
            <a:lvl3pPr marL="6204776" marR="0" indent="-426275" algn="l" rtl="0">
              <a:spcBef>
                <a:spcPts val="2600"/>
              </a:spcBef>
              <a:buClr>
                <a:schemeClr val="dk1"/>
              </a:buClr>
              <a:buFont typeface="Calibri"/>
              <a:buChar char="•"/>
              <a:defRPr/>
            </a:lvl3pPr>
            <a:lvl4pPr marL="8686686" marR="0" indent="-552336" algn="l" rtl="0">
              <a:spcBef>
                <a:spcPts val="2180"/>
              </a:spcBef>
              <a:buClr>
                <a:schemeClr val="dk1"/>
              </a:buClr>
              <a:buFont typeface="Calibri"/>
              <a:buChar char="–"/>
              <a:defRPr/>
            </a:lvl4pPr>
            <a:lvl5pPr marL="11168596" marR="0" indent="-557745" algn="l" rtl="0">
              <a:spcBef>
                <a:spcPts val="2180"/>
              </a:spcBef>
              <a:buClr>
                <a:schemeClr val="dk1"/>
              </a:buClr>
              <a:buFont typeface="Calibri"/>
              <a:buChar char="»"/>
              <a:defRPr/>
            </a:lvl5pPr>
            <a:lvl6pPr marL="13650506" marR="0" indent="-550456" algn="l" rtl="0">
              <a:spcBef>
                <a:spcPts val="2180"/>
              </a:spcBef>
              <a:buClr>
                <a:schemeClr val="dk1"/>
              </a:buClr>
              <a:buFont typeface="Calibri"/>
              <a:buChar char="•"/>
              <a:defRPr/>
            </a:lvl6pPr>
            <a:lvl7pPr marL="16132415" marR="0" indent="-555865" algn="l" rtl="0">
              <a:spcBef>
                <a:spcPts val="2180"/>
              </a:spcBef>
              <a:buClr>
                <a:schemeClr val="dk1"/>
              </a:buClr>
              <a:buFont typeface="Calibri"/>
              <a:buChar char="•"/>
              <a:defRPr/>
            </a:lvl7pPr>
            <a:lvl8pPr marL="18614328" marR="0" indent="-561277" algn="l" rtl="0">
              <a:spcBef>
                <a:spcPts val="2180"/>
              </a:spcBef>
              <a:buClr>
                <a:schemeClr val="dk1"/>
              </a:buClr>
              <a:buFont typeface="Calibri"/>
              <a:buChar char="•"/>
              <a:defRPr/>
            </a:lvl8pPr>
            <a:lvl9pPr marL="21096236" marR="0" indent="-553986" algn="l" rtl="0">
              <a:spcBef>
                <a:spcPts val="2180"/>
              </a:spcBef>
              <a:buClr>
                <a:schemeClr val="dk1"/>
              </a:buClr>
              <a:buFont typeface="Calibri"/>
              <a:buChar char="•"/>
              <a:defRPr/>
            </a:lvl9pPr>
          </a:lstStyle>
          <a:p>
            <a:endParaRPr/>
          </a:p>
        </p:txBody>
      </p:sp>
      <p:sp>
        <p:nvSpPr>
          <p:cNvPr id="7" name="Shape 7"/>
          <p:cNvSpPr txBox="1">
            <a:spLocks noGrp="1"/>
          </p:cNvSpPr>
          <p:nvPr>
            <p:ph type="dt" idx="10"/>
          </p:nvPr>
        </p:nvSpPr>
        <p:spPr>
          <a:xfrm>
            <a:off x="2286000" y="38138103"/>
            <a:ext cx="10667999" cy="2190750"/>
          </a:xfrm>
          <a:prstGeom prst="rect">
            <a:avLst/>
          </a:prstGeom>
          <a:noFill/>
          <a:ln>
            <a:noFill/>
          </a:ln>
        </p:spPr>
        <p:txBody>
          <a:bodyPr lIns="91425" tIns="91425" rIns="91425" bIns="91425" anchor="ctr" anchorCtr="0"/>
          <a:lstStyle>
            <a:lvl1pPr marL="0" marR="0" indent="0" algn="l"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8" name="Shape 8"/>
          <p:cNvSpPr txBox="1">
            <a:spLocks noGrp="1"/>
          </p:cNvSpPr>
          <p:nvPr>
            <p:ph type="ftr" idx="11"/>
          </p:nvPr>
        </p:nvSpPr>
        <p:spPr>
          <a:xfrm>
            <a:off x="15621000" y="38138103"/>
            <a:ext cx="14478000" cy="2190750"/>
          </a:xfrm>
          <a:prstGeom prst="rect">
            <a:avLst/>
          </a:prstGeom>
          <a:noFill/>
          <a:ln>
            <a:noFill/>
          </a:ln>
        </p:spPr>
        <p:txBody>
          <a:bodyPr lIns="91425" tIns="91425" rIns="91425" bIns="91425" anchor="ctr" anchorCtr="0"/>
          <a:lstStyle>
            <a:lvl1pPr marL="0" marR="0" indent="0" algn="ctr" rtl="0">
              <a:spcBef>
                <a:spcPts val="0"/>
              </a:spcBef>
              <a:defRPr/>
            </a:lvl1pPr>
            <a:lvl2pPr marL="2481910" marR="0" indent="-5409" algn="l" rtl="0">
              <a:spcBef>
                <a:spcPts val="0"/>
              </a:spcBef>
              <a:defRPr/>
            </a:lvl2pPr>
            <a:lvl3pPr marL="4963820" marR="0" indent="-10819" algn="l" rtl="0">
              <a:spcBef>
                <a:spcPts val="0"/>
              </a:spcBef>
              <a:defRPr/>
            </a:lvl3pPr>
            <a:lvl4pPr marL="7445731" marR="0" indent="-3530" algn="l" rtl="0">
              <a:spcBef>
                <a:spcPts val="0"/>
              </a:spcBef>
              <a:defRPr/>
            </a:lvl4pPr>
            <a:lvl5pPr marL="9927641" marR="0" indent="-8941" algn="l" rtl="0">
              <a:spcBef>
                <a:spcPts val="0"/>
              </a:spcBef>
              <a:defRPr/>
            </a:lvl5pPr>
            <a:lvl6pPr marL="12409551" marR="0" indent="-1651" algn="l" rtl="0">
              <a:spcBef>
                <a:spcPts val="0"/>
              </a:spcBef>
              <a:defRPr/>
            </a:lvl6pPr>
            <a:lvl7pPr marL="14891462" marR="0" indent="-7061" algn="l" rtl="0">
              <a:spcBef>
                <a:spcPts val="0"/>
              </a:spcBef>
              <a:defRPr/>
            </a:lvl7pPr>
            <a:lvl8pPr marL="17373372" marR="0" indent="-12472" algn="l" rtl="0">
              <a:spcBef>
                <a:spcPts val="0"/>
              </a:spcBef>
              <a:defRPr/>
            </a:lvl8pPr>
            <a:lvl9pPr marL="19855282" marR="0" indent="-5182" algn="l" rtl="0">
              <a:spcBef>
                <a:spcPts val="0"/>
              </a:spcBef>
              <a:defRPr/>
            </a:lvl9pPr>
          </a:lstStyle>
          <a:p>
            <a:endParaRPr/>
          </a:p>
        </p:txBody>
      </p:sp>
      <p:sp>
        <p:nvSpPr>
          <p:cNvPr id="9" name="Shape 9"/>
          <p:cNvSpPr txBox="1">
            <a:spLocks noGrp="1"/>
          </p:cNvSpPr>
          <p:nvPr>
            <p:ph type="sldNum" idx="12"/>
          </p:nvPr>
        </p:nvSpPr>
        <p:spPr>
          <a:xfrm>
            <a:off x="32766000" y="38138103"/>
            <a:ext cx="10667999" cy="21907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2481910" lvl="1" indent="-94309">
              <a:spcBef>
                <a:spcPts val="0"/>
              </a:spcBef>
              <a:buClr>
                <a:srgbClr val="000000"/>
              </a:buClr>
              <a:buFont typeface="Courier New"/>
              <a:buChar char="o"/>
            </a:pPr>
            <a:endParaRPr/>
          </a:p>
          <a:p>
            <a:pPr marL="4963820" lvl="2" indent="-99719">
              <a:spcBef>
                <a:spcPts val="0"/>
              </a:spcBef>
              <a:buClr>
                <a:srgbClr val="000000"/>
              </a:buClr>
              <a:buFont typeface="Wingdings"/>
              <a:buChar char="§"/>
            </a:pPr>
            <a:endParaRPr/>
          </a:p>
          <a:p>
            <a:pPr marL="7445731" lvl="3" indent="-92430">
              <a:spcBef>
                <a:spcPts val="0"/>
              </a:spcBef>
              <a:buClr>
                <a:srgbClr val="000000"/>
              </a:buClr>
              <a:buFont typeface="Arial"/>
              <a:buChar char="●"/>
            </a:pPr>
            <a:endParaRPr/>
          </a:p>
          <a:p>
            <a:pPr marL="9927641" lvl="4" indent="-97841">
              <a:spcBef>
                <a:spcPts val="0"/>
              </a:spcBef>
              <a:buClr>
                <a:srgbClr val="000000"/>
              </a:buClr>
              <a:buFont typeface="Courier New"/>
              <a:buChar char="o"/>
            </a:pPr>
            <a:endParaRPr/>
          </a:p>
          <a:p>
            <a:pPr marL="12409551" lvl="5" indent="-90551">
              <a:spcBef>
                <a:spcPts val="0"/>
              </a:spcBef>
              <a:buClr>
                <a:srgbClr val="000000"/>
              </a:buClr>
              <a:buFont typeface="Wingdings"/>
              <a:buChar char="§"/>
            </a:pPr>
            <a:endParaRPr/>
          </a:p>
          <a:p>
            <a:pPr marL="14891462" lvl="6" indent="-95961">
              <a:spcBef>
                <a:spcPts val="0"/>
              </a:spcBef>
              <a:buClr>
                <a:srgbClr val="000000"/>
              </a:buClr>
              <a:buFont typeface="Arial"/>
              <a:buChar char="●"/>
            </a:pPr>
            <a:endParaRPr/>
          </a:p>
          <a:p>
            <a:pPr marL="17373372" lvl="7" indent="-101372">
              <a:spcBef>
                <a:spcPts val="0"/>
              </a:spcBef>
              <a:buClr>
                <a:srgbClr val="000000"/>
              </a:buClr>
              <a:buFont typeface="Courier New"/>
              <a:buChar char="o"/>
            </a:pPr>
            <a:endParaRPr/>
          </a:p>
          <a:p>
            <a:pPr marL="19855282" lvl="8" indent="-94082">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p:nvPr/>
        </p:nvSpPr>
        <p:spPr>
          <a:xfrm>
            <a:off x="457200" y="304800"/>
            <a:ext cx="44805599" cy="6553200"/>
          </a:xfrm>
          <a:prstGeom prst="rect">
            <a:avLst/>
          </a:prstGeom>
          <a:solidFill>
            <a:schemeClr val="accent1"/>
          </a:solidFill>
          <a:ln w="127000" cap="flat">
            <a:solidFill>
              <a:srgbClr val="FF6600"/>
            </a:solidFill>
            <a:prstDash val="solid"/>
            <a:round/>
            <a:headEnd type="none" w="med" len="med"/>
            <a:tailEnd type="none" w="med" len="med"/>
          </a:ln>
        </p:spPr>
        <p:txBody>
          <a:bodyPr lIns="496375" tIns="248175" rIns="496375" bIns="248175" anchor="ctr" anchorCtr="0">
            <a:noAutofit/>
          </a:bodyPr>
          <a:lstStyle/>
          <a:p>
            <a:pPr marL="0" marR="0" lvl="0" indent="0" algn="ctr" rtl="0">
              <a:spcBef>
                <a:spcPts val="0"/>
              </a:spcBef>
              <a:buNone/>
            </a:pPr>
            <a:endParaRPr sz="9800" b="0" i="0" u="none" strike="noStrike" cap="none" baseline="0">
              <a:solidFill>
                <a:schemeClr val="lt1"/>
              </a:solidFill>
              <a:latin typeface="Calibri"/>
              <a:ea typeface="Calibri"/>
              <a:cs typeface="Calibri"/>
              <a:sym typeface="Calibri"/>
            </a:endParaRPr>
          </a:p>
        </p:txBody>
      </p:sp>
      <p:sp>
        <p:nvSpPr>
          <p:cNvPr id="81" name="Shape 81"/>
          <p:cNvSpPr/>
          <p:nvPr/>
        </p:nvSpPr>
        <p:spPr>
          <a:xfrm>
            <a:off x="457200" y="7239000"/>
            <a:ext cx="16306799" cy="12420600"/>
          </a:xfrm>
          <a:prstGeom prst="rect">
            <a:avLst/>
          </a:prstGeom>
          <a:solidFill>
            <a:schemeClr val="accent1"/>
          </a:solidFill>
          <a:ln w="127000" cap="flat">
            <a:solidFill>
              <a:srgbClr val="FF6600"/>
            </a:solidFill>
            <a:prstDash val="solid"/>
            <a:round/>
            <a:headEnd type="none" w="med" len="med"/>
            <a:tailEnd type="none" w="med" len="med"/>
          </a:ln>
        </p:spPr>
        <p:txBody>
          <a:bodyPr lIns="496375" tIns="248175" rIns="496375" bIns="248175" anchor="ctr" anchorCtr="0">
            <a:noAutofit/>
          </a:bodyPr>
          <a:lstStyle/>
          <a:p>
            <a:pPr marL="0" marR="0" lvl="0" indent="0" algn="ctr" rtl="0">
              <a:spcBef>
                <a:spcPts val="0"/>
              </a:spcBef>
              <a:buNone/>
            </a:pPr>
            <a:endParaRPr sz="9800" b="0" i="0" u="none" strike="noStrike" cap="none" baseline="0">
              <a:solidFill>
                <a:schemeClr val="lt1"/>
              </a:solidFill>
              <a:latin typeface="Calibri"/>
              <a:ea typeface="Calibri"/>
              <a:cs typeface="Calibri"/>
              <a:sym typeface="Calibri"/>
            </a:endParaRPr>
          </a:p>
        </p:txBody>
      </p:sp>
      <p:sp>
        <p:nvSpPr>
          <p:cNvPr id="82" name="Shape 82"/>
          <p:cNvSpPr/>
          <p:nvPr/>
        </p:nvSpPr>
        <p:spPr>
          <a:xfrm>
            <a:off x="457200" y="20116800"/>
            <a:ext cx="16306799" cy="20650199"/>
          </a:xfrm>
          <a:prstGeom prst="rect">
            <a:avLst/>
          </a:prstGeom>
          <a:solidFill>
            <a:schemeClr val="accent1"/>
          </a:solidFill>
          <a:ln w="127000" cap="flat">
            <a:solidFill>
              <a:srgbClr val="FF6600"/>
            </a:solidFill>
            <a:prstDash val="solid"/>
            <a:round/>
            <a:headEnd type="none" w="med" len="med"/>
            <a:tailEnd type="none" w="med" len="med"/>
          </a:ln>
        </p:spPr>
        <p:txBody>
          <a:bodyPr lIns="496375" tIns="248175" rIns="496375" bIns="248175" anchor="ctr" anchorCtr="0">
            <a:noAutofit/>
          </a:bodyPr>
          <a:lstStyle/>
          <a:p>
            <a:pPr marL="0" marR="0" lvl="0" indent="0" algn="ctr" rtl="0">
              <a:spcBef>
                <a:spcPts val="0"/>
              </a:spcBef>
              <a:buNone/>
            </a:pPr>
            <a:endParaRPr sz="9800" b="0" i="0" u="none" strike="noStrike" cap="none" baseline="0">
              <a:solidFill>
                <a:schemeClr val="lt1"/>
              </a:solidFill>
              <a:latin typeface="Calibri"/>
              <a:ea typeface="Calibri"/>
              <a:cs typeface="Calibri"/>
              <a:sym typeface="Calibri"/>
            </a:endParaRPr>
          </a:p>
        </p:txBody>
      </p:sp>
      <p:sp>
        <p:nvSpPr>
          <p:cNvPr id="83" name="Shape 83"/>
          <p:cNvSpPr/>
          <p:nvPr/>
        </p:nvSpPr>
        <p:spPr>
          <a:xfrm>
            <a:off x="28575000" y="7391400"/>
            <a:ext cx="16687800" cy="19278599"/>
          </a:xfrm>
          <a:prstGeom prst="rect">
            <a:avLst/>
          </a:prstGeom>
          <a:solidFill>
            <a:schemeClr val="accent1"/>
          </a:solidFill>
          <a:ln w="127000" cap="flat">
            <a:solidFill>
              <a:srgbClr val="FF6600"/>
            </a:solidFill>
            <a:prstDash val="solid"/>
            <a:round/>
            <a:headEnd type="none" w="med" len="med"/>
            <a:tailEnd type="none" w="med" len="med"/>
          </a:ln>
        </p:spPr>
        <p:txBody>
          <a:bodyPr lIns="496375" tIns="248175" rIns="496375" bIns="248175" anchor="ctr" anchorCtr="0">
            <a:noAutofit/>
          </a:bodyPr>
          <a:lstStyle/>
          <a:p>
            <a:pPr marL="0" marR="0" lvl="0" indent="0" algn="ctr" rtl="0">
              <a:spcBef>
                <a:spcPts val="0"/>
              </a:spcBef>
              <a:buNone/>
            </a:pPr>
            <a:endParaRPr sz="9800" b="0" i="0" u="none" strike="noStrike" cap="none" baseline="0">
              <a:solidFill>
                <a:schemeClr val="lt1"/>
              </a:solidFill>
              <a:latin typeface="Calibri"/>
              <a:ea typeface="Calibri"/>
              <a:cs typeface="Calibri"/>
              <a:sym typeface="Calibri"/>
            </a:endParaRPr>
          </a:p>
        </p:txBody>
      </p:sp>
      <p:sp>
        <p:nvSpPr>
          <p:cNvPr id="84" name="Shape 84"/>
          <p:cNvSpPr/>
          <p:nvPr/>
        </p:nvSpPr>
        <p:spPr>
          <a:xfrm>
            <a:off x="17068800" y="26974800"/>
            <a:ext cx="28270199" cy="4190999"/>
          </a:xfrm>
          <a:prstGeom prst="rect">
            <a:avLst/>
          </a:prstGeom>
          <a:solidFill>
            <a:schemeClr val="accent1"/>
          </a:solidFill>
          <a:ln w="127000" cap="flat">
            <a:solidFill>
              <a:srgbClr val="FF6600"/>
            </a:solidFill>
            <a:prstDash val="solid"/>
            <a:round/>
            <a:headEnd type="none" w="med" len="med"/>
            <a:tailEnd type="none" w="med" len="med"/>
          </a:ln>
        </p:spPr>
        <p:txBody>
          <a:bodyPr lIns="496375" tIns="248175" rIns="496375" bIns="248175" anchor="ctr" anchorCtr="0">
            <a:noAutofit/>
          </a:bodyPr>
          <a:lstStyle/>
          <a:p>
            <a:pPr marL="0" marR="0" lvl="0" indent="0" algn="ctr" rtl="0">
              <a:spcBef>
                <a:spcPts val="0"/>
              </a:spcBef>
              <a:buNone/>
            </a:pPr>
            <a:endParaRPr sz="9800" b="0" i="0" u="none" strike="noStrike" cap="none" baseline="0">
              <a:solidFill>
                <a:schemeClr val="lt1"/>
              </a:solidFill>
              <a:latin typeface="Calibri"/>
              <a:ea typeface="Calibri"/>
              <a:cs typeface="Calibri"/>
              <a:sym typeface="Calibri"/>
            </a:endParaRPr>
          </a:p>
        </p:txBody>
      </p:sp>
      <p:sp>
        <p:nvSpPr>
          <p:cNvPr id="85" name="Shape 85"/>
          <p:cNvSpPr/>
          <p:nvPr/>
        </p:nvSpPr>
        <p:spPr>
          <a:xfrm>
            <a:off x="17145000" y="31546800"/>
            <a:ext cx="28270199" cy="9220200"/>
          </a:xfrm>
          <a:prstGeom prst="rect">
            <a:avLst/>
          </a:prstGeom>
          <a:solidFill>
            <a:schemeClr val="accent1"/>
          </a:solidFill>
          <a:ln w="127000" cap="flat">
            <a:solidFill>
              <a:srgbClr val="FF6600"/>
            </a:solidFill>
            <a:prstDash val="solid"/>
            <a:round/>
            <a:headEnd type="none" w="med" len="med"/>
            <a:tailEnd type="none" w="med" len="med"/>
          </a:ln>
        </p:spPr>
        <p:txBody>
          <a:bodyPr lIns="496375" tIns="248175" rIns="496375" bIns="248175" anchor="ctr" anchorCtr="0">
            <a:noAutofit/>
          </a:bodyPr>
          <a:lstStyle/>
          <a:p>
            <a:pPr marL="0" marR="0" lvl="0" indent="0" algn="ctr" rtl="0">
              <a:spcBef>
                <a:spcPts val="0"/>
              </a:spcBef>
              <a:buNone/>
            </a:pPr>
            <a:endParaRPr sz="9800" b="0" i="0" u="none" strike="noStrike" cap="none" baseline="0">
              <a:solidFill>
                <a:schemeClr val="lt1"/>
              </a:solidFill>
              <a:latin typeface="Calibri"/>
              <a:ea typeface="Calibri"/>
              <a:cs typeface="Calibri"/>
              <a:sym typeface="Calibri"/>
            </a:endParaRPr>
          </a:p>
        </p:txBody>
      </p:sp>
      <p:pic>
        <p:nvPicPr>
          <p:cNvPr id="86" name="Shape 86"/>
          <p:cNvPicPr preferRelativeResize="0"/>
          <p:nvPr/>
        </p:nvPicPr>
        <p:blipFill rotWithShape="1">
          <a:blip r:embed="rId3">
            <a:alphaModFix/>
          </a:blip>
          <a:srcRect/>
          <a:stretch/>
        </p:blipFill>
        <p:spPr>
          <a:xfrm>
            <a:off x="990600" y="609600"/>
            <a:ext cx="4038599" cy="5182870"/>
          </a:xfrm>
          <a:prstGeom prst="rect">
            <a:avLst/>
          </a:prstGeom>
          <a:noFill/>
          <a:ln>
            <a:noFill/>
          </a:ln>
        </p:spPr>
      </p:pic>
      <p:pic>
        <p:nvPicPr>
          <p:cNvPr id="87" name="Shape 87"/>
          <p:cNvPicPr preferRelativeResize="0"/>
          <p:nvPr/>
        </p:nvPicPr>
        <p:blipFill rotWithShape="1">
          <a:blip r:embed="rId4">
            <a:alphaModFix/>
          </a:blip>
          <a:srcRect/>
          <a:stretch/>
        </p:blipFill>
        <p:spPr>
          <a:xfrm>
            <a:off x="41071800" y="1219200"/>
            <a:ext cx="3652509" cy="4309885"/>
          </a:xfrm>
          <a:prstGeom prst="rect">
            <a:avLst/>
          </a:prstGeom>
          <a:noFill/>
          <a:ln>
            <a:noFill/>
          </a:ln>
        </p:spPr>
      </p:pic>
      <p:sp>
        <p:nvSpPr>
          <p:cNvPr id="88" name="Shape 88"/>
          <p:cNvSpPr/>
          <p:nvPr/>
        </p:nvSpPr>
        <p:spPr>
          <a:xfrm>
            <a:off x="17068800" y="18288000"/>
            <a:ext cx="11277600" cy="8402300"/>
          </a:xfrm>
          <a:prstGeom prst="rect">
            <a:avLst/>
          </a:prstGeom>
          <a:solidFill>
            <a:srgbClr val="800000"/>
          </a:solidFill>
          <a:ln w="76200" cap="flat">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None/>
            </a:pPr>
            <a:endParaRPr sz="6000">
              <a:solidFill>
                <a:srgbClr val="FF6600"/>
              </a:solidFill>
            </a:endParaRPr>
          </a:p>
          <a:p>
            <a:pPr marL="0" marR="0" lvl="0" indent="0" algn="ctr" rtl="0">
              <a:spcBef>
                <a:spcPts val="0"/>
              </a:spcBef>
              <a:buSzPct val="25000"/>
              <a:buNone/>
            </a:pPr>
            <a:r>
              <a:rPr lang="en-US" sz="6000" b="0" i="0" u="none" strike="noStrike" cap="none" baseline="0">
                <a:solidFill>
                  <a:srgbClr val="FF6600"/>
                </a:solidFill>
                <a:latin typeface="Arial"/>
                <a:ea typeface="Arial"/>
                <a:cs typeface="Arial"/>
                <a:sym typeface="Arial"/>
              </a:rPr>
              <a:t>In patients with RA on immunosuppressive therapy presenting with corneal ulcer, superimposed bacterial infection should be treated aggressively with intravenous antibiotics and not only topical antibiotics. </a:t>
            </a:r>
          </a:p>
        </p:txBody>
      </p:sp>
      <p:sp>
        <p:nvSpPr>
          <p:cNvPr id="89" name="Shape 89"/>
          <p:cNvSpPr txBox="1"/>
          <p:nvPr/>
        </p:nvSpPr>
        <p:spPr>
          <a:xfrm>
            <a:off x="6629400" y="1371600"/>
            <a:ext cx="33070798" cy="1600437"/>
          </a:xfrm>
          <a:prstGeom prst="rect">
            <a:avLst/>
          </a:prstGeom>
          <a:noFill/>
          <a:ln>
            <a:noFill/>
          </a:ln>
        </p:spPr>
        <p:txBody>
          <a:bodyPr lIns="91425" tIns="45700" rIns="91425" bIns="45700" anchor="t" anchorCtr="0">
            <a:noAutofit/>
          </a:bodyPr>
          <a:lstStyle/>
          <a:p>
            <a:pPr marL="0" marR="0" lvl="0" indent="0" algn="l" rtl="0">
              <a:spcBef>
                <a:spcPts val="0"/>
              </a:spcBef>
              <a:buNone/>
            </a:pPr>
            <a:endParaRPr sz="9800" b="0" i="0" u="none" strike="noStrike" cap="none" baseline="0">
              <a:solidFill>
                <a:schemeClr val="dk1"/>
              </a:solidFill>
              <a:latin typeface="Calibri"/>
              <a:ea typeface="Calibri"/>
              <a:cs typeface="Calibri"/>
              <a:sym typeface="Calibri"/>
            </a:endParaRPr>
          </a:p>
        </p:txBody>
      </p:sp>
      <p:sp>
        <p:nvSpPr>
          <p:cNvPr id="90" name="Shape 90"/>
          <p:cNvSpPr/>
          <p:nvPr/>
        </p:nvSpPr>
        <p:spPr>
          <a:xfrm>
            <a:off x="5486400" y="411425"/>
            <a:ext cx="34442399" cy="37856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8000" b="1" i="0" u="none" strike="noStrike" cap="small" baseline="0">
                <a:solidFill>
                  <a:srgbClr val="800000"/>
                </a:solidFill>
                <a:latin typeface="Calibri"/>
                <a:ea typeface="Calibri"/>
                <a:cs typeface="Calibri"/>
                <a:sym typeface="Calibri"/>
              </a:rPr>
              <a:t>Rheumatoid arthritis associated corneal ulceration with superimposed infection by </a:t>
            </a:r>
            <a:r>
              <a:rPr lang="en-US" sz="8000" b="1" i="0" u="none" strike="noStrike" cap="small" baseline="0">
                <a:solidFill>
                  <a:srgbClr val="800000"/>
                </a:solidFill>
                <a:latin typeface="Times New Roman"/>
                <a:ea typeface="Times New Roman"/>
                <a:cs typeface="Times New Roman"/>
                <a:sym typeface="Times New Roman"/>
              </a:rPr>
              <a:t>methicillin</a:t>
            </a:r>
            <a:r>
              <a:rPr lang="en-US" sz="8000" b="1" i="0" u="none" strike="noStrike" cap="small" baseline="0">
                <a:solidFill>
                  <a:srgbClr val="800000"/>
                </a:solidFill>
                <a:latin typeface="Calibri"/>
                <a:ea typeface="Calibri"/>
                <a:cs typeface="Calibri"/>
                <a:sym typeface="Calibri"/>
              </a:rPr>
              <a:t> resistant Staphylococcus aureus</a:t>
            </a:r>
          </a:p>
        </p:txBody>
      </p:sp>
      <p:sp>
        <p:nvSpPr>
          <p:cNvPr id="91" name="Shape 91"/>
          <p:cNvSpPr txBox="1"/>
          <p:nvPr/>
        </p:nvSpPr>
        <p:spPr>
          <a:xfrm>
            <a:off x="3657600" y="4197125"/>
            <a:ext cx="37642799" cy="31884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5400" b="1" i="0" u="none" strike="noStrike" cap="none" baseline="0">
                <a:solidFill>
                  <a:srgbClr val="660066"/>
                </a:solidFill>
                <a:latin typeface="Arial"/>
                <a:ea typeface="Arial"/>
                <a:cs typeface="Arial"/>
                <a:sym typeface="Arial"/>
              </a:rPr>
              <a:t>Gurpinder Singh, MD, Vincent Salvador, MD, Arindam Bagchi, MD, </a:t>
            </a:r>
          </a:p>
          <a:p>
            <a:pPr marL="0" marR="0" lvl="0" indent="0" algn="ctr" rtl="0">
              <a:spcBef>
                <a:spcPts val="0"/>
              </a:spcBef>
              <a:buSzPct val="25000"/>
              <a:buNone/>
            </a:pPr>
            <a:r>
              <a:rPr lang="en-US" sz="5400" b="1" i="0" u="none" strike="noStrike" cap="none" baseline="0">
                <a:solidFill>
                  <a:srgbClr val="660066"/>
                </a:solidFill>
                <a:latin typeface="Arial"/>
                <a:ea typeface="Arial"/>
                <a:cs typeface="Arial"/>
                <a:sym typeface="Arial"/>
              </a:rPr>
              <a:t>Racheal Tushabe, MD and Adriana Abrudescu, MD, FACR</a:t>
            </a:r>
          </a:p>
          <a:p>
            <a:pPr marL="0" marR="0" lvl="0" indent="0" algn="ctr" rtl="0">
              <a:spcBef>
                <a:spcPts val="0"/>
              </a:spcBef>
              <a:buSzPct val="25000"/>
              <a:buNone/>
            </a:pPr>
            <a:r>
              <a:rPr lang="en-US" sz="4000" b="1" i="1" u="none" strike="noStrike" cap="none" baseline="0">
                <a:solidFill>
                  <a:srgbClr val="660066"/>
                </a:solidFill>
                <a:latin typeface="Arial"/>
                <a:ea typeface="Arial"/>
                <a:cs typeface="Arial"/>
                <a:sym typeface="Arial"/>
              </a:rPr>
              <a:t>Department of Medicine, Icahn School of Medicine at Mt. Sinai/Queens Hospital Center</a:t>
            </a:r>
          </a:p>
          <a:p>
            <a:pPr marL="0" marR="0" lvl="0" indent="0" algn="ctr" rtl="0">
              <a:spcBef>
                <a:spcPts val="0"/>
              </a:spcBef>
              <a:buNone/>
            </a:pPr>
            <a:endParaRPr sz="6000" b="1" i="0" u="none" strike="noStrike" cap="none" baseline="0">
              <a:solidFill>
                <a:srgbClr val="660066"/>
              </a:solidFill>
              <a:latin typeface="Arial"/>
              <a:ea typeface="Arial"/>
              <a:cs typeface="Arial"/>
              <a:sym typeface="Arial"/>
            </a:endParaRPr>
          </a:p>
        </p:txBody>
      </p:sp>
      <p:sp>
        <p:nvSpPr>
          <p:cNvPr id="92" name="Shape 92"/>
          <p:cNvSpPr txBox="1"/>
          <p:nvPr/>
        </p:nvSpPr>
        <p:spPr>
          <a:xfrm>
            <a:off x="457200" y="7162800"/>
            <a:ext cx="16306799" cy="830996"/>
          </a:xfrm>
          <a:prstGeom prst="rect">
            <a:avLst/>
          </a:prstGeom>
          <a:solidFill>
            <a:srgbClr val="FF6600"/>
          </a:solidFill>
          <a:ln>
            <a:noFill/>
          </a:ln>
        </p:spPr>
        <p:txBody>
          <a:bodyPr lIns="91425" tIns="45700" rIns="91425" bIns="45700" anchor="t" anchorCtr="0">
            <a:noAutofit/>
          </a:bodyPr>
          <a:lstStyle/>
          <a:p>
            <a:pPr marL="0" marR="0" lvl="0" indent="0" algn="ctr" rtl="0">
              <a:spcBef>
                <a:spcPts val="0"/>
              </a:spcBef>
              <a:buSzPct val="25000"/>
              <a:buNone/>
            </a:pPr>
            <a:r>
              <a:rPr lang="en-US" sz="4800" b="0" i="0" u="none" strike="noStrike" cap="small" baseline="0">
                <a:solidFill>
                  <a:srgbClr val="632423"/>
                </a:solidFill>
                <a:latin typeface="Tahoma"/>
                <a:ea typeface="Tahoma"/>
                <a:cs typeface="Tahoma"/>
                <a:sym typeface="Tahoma"/>
              </a:rPr>
              <a:t>INTRODUCTION</a:t>
            </a:r>
          </a:p>
        </p:txBody>
      </p:sp>
      <p:sp>
        <p:nvSpPr>
          <p:cNvPr id="93" name="Shape 93"/>
          <p:cNvSpPr txBox="1"/>
          <p:nvPr/>
        </p:nvSpPr>
        <p:spPr>
          <a:xfrm>
            <a:off x="762000" y="8305800"/>
            <a:ext cx="15620999" cy="11603173"/>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4400" b="0" i="0" u="none" strike="noStrike" cap="none" baseline="0">
                <a:solidFill>
                  <a:schemeClr val="dk1"/>
                </a:solidFill>
                <a:latin typeface="Times New Roman"/>
                <a:ea typeface="Times New Roman"/>
                <a:cs typeface="Times New Roman"/>
                <a:sym typeface="Times New Roman"/>
              </a:rPr>
              <a:t>Rheumatoid arthritis (RA) is a symmetric, inflammatory, polyarthritis of unknown etiology. Although central pathology is within the synovium of diarthrodial joints, extra-articular manifestations occur in about 40 percent of RA patients with positive Rheumatoid factor (RF). The ocular complications of RA include scleritis which is particularly important because slight inflammatory changes may cause severe interference with vision. Rarely extra-articular manifestations can be severe and not responding to immunosuppressive therapy. Immunosuppressive therapy in itself poses a major risk for infections. </a:t>
            </a:r>
          </a:p>
          <a:p>
            <a:pPr marL="0" marR="0" lvl="0" indent="0" algn="l" rtl="0">
              <a:spcBef>
                <a:spcPts val="0"/>
              </a:spcBef>
              <a:buSzPct val="25000"/>
              <a:buNone/>
            </a:pPr>
            <a:r>
              <a:rPr lang="en-US" sz="4400" b="0" i="0" u="none" strike="noStrike" cap="none" baseline="0">
                <a:solidFill>
                  <a:schemeClr val="dk1"/>
                </a:solidFill>
                <a:latin typeface="Times New Roman"/>
                <a:ea typeface="Times New Roman"/>
                <a:cs typeface="Times New Roman"/>
                <a:sym typeface="Times New Roman"/>
              </a:rPr>
              <a:t>We report a case of RA with severe recurrent scleritis with corneal ulceration, which did not respond to immunosuppressive therapy because of superimposed bacterial infection. </a:t>
            </a:r>
          </a:p>
          <a:p>
            <a:pPr marL="0" marR="0" lvl="0" indent="0" algn="l" rtl="0">
              <a:spcBef>
                <a:spcPts val="0"/>
              </a:spcBef>
              <a:buNone/>
            </a:pPr>
            <a:endParaRPr sz="4400" b="0" i="0" u="none" strike="noStrike" cap="none" baseline="0">
              <a:solidFill>
                <a:schemeClr val="dk1"/>
              </a:solidFill>
              <a:latin typeface="Times New Roman"/>
              <a:ea typeface="Times New Roman"/>
              <a:cs typeface="Times New Roman"/>
              <a:sym typeface="Times New Roman"/>
            </a:endParaRPr>
          </a:p>
        </p:txBody>
      </p:sp>
      <p:sp>
        <p:nvSpPr>
          <p:cNvPr id="94" name="Shape 94"/>
          <p:cNvSpPr txBox="1"/>
          <p:nvPr/>
        </p:nvSpPr>
        <p:spPr>
          <a:xfrm>
            <a:off x="457200" y="20040600"/>
            <a:ext cx="16382999" cy="830996"/>
          </a:xfrm>
          <a:prstGeom prst="rect">
            <a:avLst/>
          </a:prstGeom>
          <a:solidFill>
            <a:srgbClr val="FF6600"/>
          </a:solidFill>
          <a:ln>
            <a:noFill/>
          </a:ln>
        </p:spPr>
        <p:txBody>
          <a:bodyPr lIns="91425" tIns="45700" rIns="91425" bIns="45700" anchor="t" anchorCtr="0">
            <a:noAutofit/>
          </a:bodyPr>
          <a:lstStyle/>
          <a:p>
            <a:pPr marL="0" marR="0" lvl="0" indent="0" algn="ctr" rtl="0">
              <a:spcBef>
                <a:spcPts val="0"/>
              </a:spcBef>
              <a:buSzPct val="25000"/>
              <a:buNone/>
            </a:pPr>
            <a:r>
              <a:rPr lang="en-US" sz="4800" b="0" i="0" u="none" strike="noStrike" cap="small" baseline="0">
                <a:solidFill>
                  <a:srgbClr val="632423"/>
                </a:solidFill>
                <a:latin typeface="Tahoma"/>
                <a:ea typeface="Tahoma"/>
                <a:cs typeface="Tahoma"/>
                <a:sym typeface="Tahoma"/>
              </a:rPr>
              <a:t>CASE REPORT</a:t>
            </a:r>
          </a:p>
        </p:txBody>
      </p:sp>
      <p:sp>
        <p:nvSpPr>
          <p:cNvPr id="95" name="Shape 95"/>
          <p:cNvSpPr txBox="1"/>
          <p:nvPr/>
        </p:nvSpPr>
        <p:spPr>
          <a:xfrm>
            <a:off x="914400" y="21488400"/>
            <a:ext cx="15392399" cy="17697153"/>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4400" b="0" i="0" u="none" strike="noStrike" cap="none" baseline="0">
                <a:solidFill>
                  <a:schemeClr val="dk1"/>
                </a:solidFill>
                <a:latin typeface="Times New Roman"/>
                <a:ea typeface="Times New Roman"/>
                <a:cs typeface="Times New Roman"/>
                <a:sym typeface="Times New Roman"/>
              </a:rPr>
              <a:t>A 70 year old female with history of RA, achieved clinical remission with Etanercept, which she self-discontinued. Five months later patient developed blurring of vision and pain in the left eye. Ophthalmology evaluation was consistent with corneal perforation secondary to corneal melt attributed to RA. Patient underwent corneal graft and was treated with intravenous corticosteroids (CS). Conjunctival aspirate and corneal tissue cultures grew methicillin resistant staphylococcus aureus (MRSA). Patient was started on topical vancomycin along with intravenous CS, which was later changed to oral CS and two weeks later etanercept was restarted. On follow up in the eye clinic, patient was found to have corneal perforation with corneal dehiscence and concomitant MRSA infection. Patient was readmitted and restarted on intravenous CS, vancomycin eye drops and intravenous vancomycin was started. Patient underwent repeat corneal graft revision. Intravenous CS was switched to oral CS and etanercept was switched to adalimumab in an attempt to control the eye inflammation. After two weeks, she was admitted with septic shock with left lower extremity cellulitis and health-care associated pneumonia. Patient later developed hypoxic respiratory failure and died in the ICU. Just prior to her last admission, she was seen in eye clinic, and her corneal graft was found to be intact and healing well. </a:t>
            </a:r>
          </a:p>
        </p:txBody>
      </p:sp>
      <p:pic>
        <p:nvPicPr>
          <p:cNvPr id="96" name="Shape 96"/>
          <p:cNvPicPr preferRelativeResize="0"/>
          <p:nvPr/>
        </p:nvPicPr>
        <p:blipFill rotWithShape="1">
          <a:blip r:embed="rId5">
            <a:alphaModFix/>
          </a:blip>
          <a:srcRect/>
          <a:stretch/>
        </p:blipFill>
        <p:spPr>
          <a:xfrm>
            <a:off x="17297400" y="7467600"/>
            <a:ext cx="10896600" cy="8991600"/>
          </a:xfrm>
          <a:prstGeom prst="rect">
            <a:avLst/>
          </a:prstGeom>
          <a:noFill/>
          <a:ln w="190500" cap="flat">
            <a:solidFill>
              <a:srgbClr val="FF6600"/>
            </a:solidFill>
            <a:prstDash val="solid"/>
            <a:round/>
            <a:headEnd type="none" w="med" len="med"/>
            <a:tailEnd type="none" w="med" len="med"/>
          </a:ln>
        </p:spPr>
      </p:pic>
      <p:sp>
        <p:nvSpPr>
          <p:cNvPr id="97" name="Shape 97"/>
          <p:cNvSpPr/>
          <p:nvPr/>
        </p:nvSpPr>
        <p:spPr>
          <a:xfrm>
            <a:off x="17145000" y="16764000"/>
            <a:ext cx="11201399" cy="1295400"/>
          </a:xfrm>
          <a:prstGeom prst="rect">
            <a:avLst/>
          </a:prstGeom>
          <a:solidFill>
            <a:schemeClr val="accent1"/>
          </a:solidFill>
          <a:ln w="25400" cap="flat">
            <a:solidFill>
              <a:srgbClr val="395E8A"/>
            </a:solidFill>
            <a:prstDash val="solid"/>
            <a:round/>
            <a:headEnd type="none" w="med" len="med"/>
            <a:tailEnd type="none" w="med" len="med"/>
          </a:ln>
        </p:spPr>
        <p:txBody>
          <a:bodyPr lIns="496375" tIns="248175" rIns="496375" bIns="248175" anchor="ctr" anchorCtr="0">
            <a:noAutofit/>
          </a:bodyPr>
          <a:lstStyle/>
          <a:p>
            <a:pPr marL="0" marR="0" lvl="0" indent="0" algn="ctr" rtl="0">
              <a:spcBef>
                <a:spcPts val="0"/>
              </a:spcBef>
              <a:buSzPct val="25000"/>
              <a:buNone/>
            </a:pPr>
            <a:r>
              <a:rPr lang="en-US" sz="3600" b="0" i="0" u="none" strike="noStrike" cap="none" baseline="0">
                <a:solidFill>
                  <a:srgbClr val="0C0C0C"/>
                </a:solidFill>
                <a:latin typeface="Times New Roman"/>
                <a:ea typeface="Times New Roman"/>
                <a:cs typeface="Times New Roman"/>
                <a:sym typeface="Times New Roman"/>
              </a:rPr>
              <a:t>Figure 1. Rheumatoid arthritis associated corneal melt. </a:t>
            </a:r>
            <a:r>
              <a:rPr lang="en-US" sz="3200" b="0" i="0" u="none" strike="noStrike" cap="none" baseline="0">
                <a:solidFill>
                  <a:srgbClr val="0C0C0C"/>
                </a:solidFill>
                <a:latin typeface="Times New Roman"/>
                <a:ea typeface="Times New Roman"/>
                <a:cs typeface="Times New Roman"/>
                <a:sym typeface="Times New Roman"/>
              </a:rPr>
              <a:t>Taken from www.eyeworld.org</a:t>
            </a:r>
          </a:p>
        </p:txBody>
      </p:sp>
      <p:sp>
        <p:nvSpPr>
          <p:cNvPr id="98" name="Shape 98"/>
          <p:cNvSpPr txBox="1"/>
          <p:nvPr/>
        </p:nvSpPr>
        <p:spPr>
          <a:xfrm>
            <a:off x="28498800" y="7315200"/>
            <a:ext cx="16763999" cy="838199"/>
          </a:xfrm>
          <a:prstGeom prst="rect">
            <a:avLst/>
          </a:prstGeom>
          <a:solidFill>
            <a:srgbClr val="FF6600"/>
          </a:solidFill>
          <a:ln>
            <a:noFill/>
          </a:ln>
        </p:spPr>
        <p:txBody>
          <a:bodyPr lIns="91425" tIns="45700" rIns="91425" bIns="45700" anchor="t" anchorCtr="0">
            <a:noAutofit/>
          </a:bodyPr>
          <a:lstStyle/>
          <a:p>
            <a:pPr marL="0" marR="0" lvl="0" indent="0" algn="ctr" rtl="0">
              <a:spcBef>
                <a:spcPts val="0"/>
              </a:spcBef>
              <a:buSzPct val="25000"/>
              <a:buNone/>
            </a:pPr>
            <a:r>
              <a:rPr lang="en-US" sz="4800" b="0" i="0" u="none" strike="noStrike" cap="small" baseline="0">
                <a:solidFill>
                  <a:srgbClr val="632423"/>
                </a:solidFill>
                <a:latin typeface="Tahoma"/>
                <a:ea typeface="Tahoma"/>
                <a:cs typeface="Tahoma"/>
                <a:sym typeface="Tahoma"/>
              </a:rPr>
              <a:t>discussion</a:t>
            </a:r>
          </a:p>
        </p:txBody>
      </p:sp>
      <p:sp>
        <p:nvSpPr>
          <p:cNvPr id="99" name="Shape 99"/>
          <p:cNvSpPr txBox="1"/>
          <p:nvPr/>
        </p:nvSpPr>
        <p:spPr>
          <a:xfrm>
            <a:off x="28879800" y="8610600"/>
            <a:ext cx="16154399" cy="1600437"/>
          </a:xfrm>
          <a:prstGeom prst="rect">
            <a:avLst/>
          </a:prstGeom>
          <a:noFill/>
          <a:ln>
            <a:noFill/>
          </a:ln>
        </p:spPr>
        <p:txBody>
          <a:bodyPr lIns="91425" tIns="45700" rIns="91425" bIns="45700" anchor="t" anchorCtr="0">
            <a:noAutofit/>
          </a:bodyPr>
          <a:lstStyle/>
          <a:p>
            <a:pPr marL="0" marR="0" lvl="0" indent="0" algn="l" rtl="0">
              <a:spcBef>
                <a:spcPts val="0"/>
              </a:spcBef>
              <a:buNone/>
            </a:pPr>
            <a:endParaRPr sz="9800" b="0" i="0" u="none" strike="noStrike" cap="none" baseline="0">
              <a:solidFill>
                <a:schemeClr val="dk1"/>
              </a:solidFill>
              <a:latin typeface="Calibri"/>
              <a:ea typeface="Calibri"/>
              <a:cs typeface="Calibri"/>
              <a:sym typeface="Calibri"/>
            </a:endParaRPr>
          </a:p>
        </p:txBody>
      </p:sp>
      <p:sp>
        <p:nvSpPr>
          <p:cNvPr id="100" name="Shape 100"/>
          <p:cNvSpPr txBox="1"/>
          <p:nvPr/>
        </p:nvSpPr>
        <p:spPr>
          <a:xfrm>
            <a:off x="28847715" y="8478484"/>
            <a:ext cx="16306799" cy="1786642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300" b="0" i="0" u="none" strike="noStrike" cap="none" baseline="0">
                <a:solidFill>
                  <a:schemeClr val="dk1"/>
                </a:solidFill>
                <a:latin typeface="Times New Roman"/>
                <a:ea typeface="Times New Roman"/>
                <a:cs typeface="Times New Roman"/>
                <a:sym typeface="Times New Roman"/>
              </a:rPr>
              <a:t>The predominant ocular manifestations of RA include dry eyes in the form of Sjogren’s syndrome, scleritis and corneal ulceration which may lead to blindness.[</a:t>
            </a:r>
            <a:r>
              <a:rPr lang="en-US" sz="3300" b="0" i="0" u="none" strike="noStrike" cap="none" baseline="30000">
                <a:solidFill>
                  <a:schemeClr val="dk1"/>
                </a:solidFill>
                <a:latin typeface="Times New Roman"/>
                <a:ea typeface="Times New Roman"/>
                <a:cs typeface="Times New Roman"/>
                <a:sym typeface="Times New Roman"/>
              </a:rPr>
              <a:t>1]</a:t>
            </a:r>
            <a:r>
              <a:rPr lang="en-US" sz="3300" b="0" i="0" u="none" strike="noStrike" cap="none" baseline="0">
                <a:solidFill>
                  <a:schemeClr val="dk1"/>
                </a:solidFill>
                <a:latin typeface="Times New Roman"/>
                <a:ea typeface="Times New Roman"/>
                <a:cs typeface="Times New Roman"/>
                <a:sym typeface="Times New Roman"/>
              </a:rPr>
              <a:t> The pathogenesis of RA-associated corneal ulcer is attributed to a local imbalance between levels of a specific collagenase (MMP-1) and its tissue inhibitor (TIMP-1) causing the rapid keratolysis.</a:t>
            </a:r>
            <a:r>
              <a:rPr lang="en-US" sz="3300" b="0" i="0" u="none" strike="noStrike" cap="none" baseline="30000">
                <a:solidFill>
                  <a:schemeClr val="dk1"/>
                </a:solidFill>
                <a:latin typeface="Times New Roman"/>
                <a:ea typeface="Times New Roman"/>
                <a:cs typeface="Times New Roman"/>
                <a:sym typeface="Times New Roman"/>
              </a:rPr>
              <a:t>[2]</a:t>
            </a:r>
            <a:r>
              <a:rPr lang="en-US" sz="3300" b="0" i="0" u="none" strike="noStrike" cap="none" baseline="0">
                <a:solidFill>
                  <a:schemeClr val="dk1"/>
                </a:solidFill>
                <a:latin typeface="Times New Roman"/>
                <a:ea typeface="Times New Roman"/>
                <a:cs typeface="Times New Roman"/>
                <a:sym typeface="Times New Roman"/>
              </a:rPr>
              <a:t> Furthermore, it has been suggested that corneal ulceration heralds the presence of active vasculitis locally and systemically requiring aggressive immunosuppression.</a:t>
            </a:r>
            <a:r>
              <a:rPr lang="en-US" sz="3300" b="0" i="0" u="none" strike="noStrike" cap="none" baseline="30000">
                <a:solidFill>
                  <a:schemeClr val="dk1"/>
                </a:solidFill>
                <a:latin typeface="Times New Roman"/>
                <a:ea typeface="Times New Roman"/>
                <a:cs typeface="Times New Roman"/>
                <a:sym typeface="Times New Roman"/>
              </a:rPr>
              <a:t>[3]</a:t>
            </a:r>
            <a:r>
              <a:rPr lang="en-US" sz="3300" b="0" i="0" u="none" strike="noStrike" cap="none" baseline="0">
                <a:solidFill>
                  <a:schemeClr val="dk1"/>
                </a:solidFill>
                <a:latin typeface="Times New Roman"/>
                <a:ea typeface="Times New Roman"/>
                <a:cs typeface="Times New Roman"/>
                <a:sym typeface="Times New Roman"/>
              </a:rPr>
              <a:t> Systemic steroids are the mainstay of treatment in the acute management of corneal ulceration but in severe cases combination immunosuppression is required such as TNF alfa inhibitors.</a:t>
            </a:r>
          </a:p>
          <a:p>
            <a:pPr marL="0" marR="0" lvl="0" indent="0" algn="l" rtl="0">
              <a:spcBef>
                <a:spcPts val="0"/>
              </a:spcBef>
              <a:buSzPct val="25000"/>
              <a:buNone/>
            </a:pPr>
            <a:r>
              <a:rPr lang="en-US" sz="3300" b="0" i="0" u="none" strike="noStrike" cap="none" baseline="0">
                <a:solidFill>
                  <a:schemeClr val="dk1"/>
                </a:solidFill>
                <a:latin typeface="Times New Roman"/>
                <a:ea typeface="Times New Roman"/>
                <a:cs typeface="Times New Roman"/>
                <a:sym typeface="Times New Roman"/>
              </a:rPr>
              <a:t>This case illustrates a rare extra-articular presentation of RA manifesting only with corneal ulcer in the absence of clinically active flares of joint inflammation. The rheumatoid associated corneal ulcer was complicated in our case with concomitant infection with MRSA. When corneal dehiscence occurred again, it was decided to start intravenous vancomycin after revision of corneal graft, as corneal melt could be rapidly progressive in nature and could lead to endophthalmitis if undertreated. Patient received only one dose of adalimumab as biologic agents have been shown to be effective for ulcerative keratitis. </a:t>
            </a:r>
          </a:p>
          <a:p>
            <a:pPr marL="0" marR="0" lvl="0" indent="0" algn="l" rtl="0">
              <a:spcBef>
                <a:spcPts val="0"/>
              </a:spcBef>
              <a:buSzPct val="25000"/>
              <a:buNone/>
            </a:pPr>
            <a:r>
              <a:rPr lang="en-US" sz="3300" b="0" i="0" u="none" strike="noStrike" cap="none" baseline="0">
                <a:solidFill>
                  <a:schemeClr val="dk1"/>
                </a:solidFill>
                <a:latin typeface="Times New Roman"/>
                <a:ea typeface="Times New Roman"/>
                <a:cs typeface="Times New Roman"/>
                <a:sym typeface="Times New Roman"/>
              </a:rPr>
              <a:t>A previous case of rheumatoid corneal ulceration complicated by infection with MRSA has suggested that corneal infection could accelerate the corneal melting. This is made possible by three postulated mechanisms brought about by the infection: (1) inflammatory cells migrate to the central portion of the cornea which is usually devoid of inflammatory cells; (2) bacterial toxins and proteases may hasten the melting process and; (3) increased ratio of matrix metalloproteinases to tissue inhibitors of metalloproteinases.</a:t>
            </a:r>
            <a:r>
              <a:rPr lang="en-US" sz="3300" b="0" i="0" u="none" strike="noStrike" cap="none" baseline="30000">
                <a:solidFill>
                  <a:schemeClr val="dk1"/>
                </a:solidFill>
                <a:latin typeface="Times New Roman"/>
                <a:ea typeface="Times New Roman"/>
                <a:cs typeface="Times New Roman"/>
                <a:sym typeface="Times New Roman"/>
              </a:rPr>
              <a:t>[4]</a:t>
            </a:r>
            <a:r>
              <a:rPr lang="en-US" sz="33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0"/>
              </a:spcBef>
              <a:buSzPct val="25000"/>
              <a:buNone/>
            </a:pPr>
            <a:r>
              <a:rPr lang="en-US" sz="3300" b="0" i="0" u="none" strike="noStrike" cap="none" baseline="0">
                <a:solidFill>
                  <a:schemeClr val="dk1"/>
                </a:solidFill>
                <a:latin typeface="Times New Roman"/>
                <a:ea typeface="Times New Roman"/>
                <a:cs typeface="Times New Roman"/>
                <a:sym typeface="Times New Roman"/>
              </a:rPr>
              <a:t>Our patient had a long history of seropositive RA who presented with corneal melting while her RA was well controlled with immunosuppressive regimen. The onset of corneal melting could represent either RA progression or development of severe eye infection while on immunosuppressive regimen. Our patient had increased clinical risk factors for the development of ocular complications consisting of the immune compromised state, presence of concomitant bacterial eye infection and the RA with seropositive markers (RF and anti-CCP) which have been shown represent higher risk of worse inflammatory ocular disease.</a:t>
            </a:r>
            <a:r>
              <a:rPr lang="en-US" sz="3300" b="0" i="0" u="none" strike="noStrike" cap="none" baseline="30000">
                <a:solidFill>
                  <a:schemeClr val="dk1"/>
                </a:solidFill>
                <a:latin typeface="Times New Roman"/>
                <a:ea typeface="Times New Roman"/>
                <a:cs typeface="Times New Roman"/>
                <a:sym typeface="Times New Roman"/>
              </a:rPr>
              <a:t>[5]</a:t>
            </a:r>
            <a:r>
              <a:rPr lang="en-US" sz="3300" b="0" i="0" u="none" strike="noStrike" cap="none" baseline="0">
                <a:solidFill>
                  <a:schemeClr val="dk1"/>
                </a:solidFill>
                <a:latin typeface="Times New Roman"/>
                <a:ea typeface="Times New Roman"/>
                <a:cs typeface="Times New Roman"/>
                <a:sym typeface="Times New Roman"/>
              </a:rPr>
              <a:t> </a:t>
            </a:r>
          </a:p>
        </p:txBody>
      </p:sp>
      <p:sp>
        <p:nvSpPr>
          <p:cNvPr id="101" name="Shape 101"/>
          <p:cNvSpPr txBox="1"/>
          <p:nvPr/>
        </p:nvSpPr>
        <p:spPr>
          <a:xfrm>
            <a:off x="17068800" y="26898600"/>
            <a:ext cx="28270199" cy="838199"/>
          </a:xfrm>
          <a:prstGeom prst="rect">
            <a:avLst/>
          </a:prstGeom>
          <a:solidFill>
            <a:srgbClr val="FF6600"/>
          </a:solidFill>
          <a:ln>
            <a:noFill/>
          </a:ln>
        </p:spPr>
        <p:txBody>
          <a:bodyPr lIns="91425" tIns="45700" rIns="91425" bIns="45700" anchor="t" anchorCtr="0">
            <a:noAutofit/>
          </a:bodyPr>
          <a:lstStyle/>
          <a:p>
            <a:pPr marL="0" marR="0" lvl="0" indent="0" algn="ctr" rtl="0">
              <a:spcBef>
                <a:spcPts val="0"/>
              </a:spcBef>
              <a:buSzPct val="25000"/>
              <a:buNone/>
            </a:pPr>
            <a:r>
              <a:rPr lang="en-US" sz="4800" b="0" i="0" u="none" strike="noStrike" cap="small" baseline="0">
                <a:solidFill>
                  <a:srgbClr val="632423"/>
                </a:solidFill>
                <a:latin typeface="Tahoma"/>
                <a:ea typeface="Tahoma"/>
                <a:cs typeface="Tahoma"/>
                <a:sym typeface="Tahoma"/>
              </a:rPr>
              <a:t>conclusion</a:t>
            </a:r>
          </a:p>
        </p:txBody>
      </p:sp>
      <p:sp>
        <p:nvSpPr>
          <p:cNvPr id="102" name="Shape 102"/>
          <p:cNvSpPr/>
          <p:nvPr/>
        </p:nvSpPr>
        <p:spPr>
          <a:xfrm>
            <a:off x="17221200" y="27965400"/>
            <a:ext cx="27736799" cy="2800766"/>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4400" b="0" i="0" u="none" strike="noStrike" cap="none" baseline="0">
                <a:solidFill>
                  <a:schemeClr val="dk1"/>
                </a:solidFill>
                <a:latin typeface="Times New Roman"/>
                <a:ea typeface="Times New Roman"/>
                <a:cs typeface="Times New Roman"/>
                <a:sym typeface="Times New Roman"/>
              </a:rPr>
              <a:t>We reported a rare case of extra-articular manifestation of RA in the form of corneal ulcer, complicated by MRSA infection in the absence of active disease flare with systemic and articular features. In patients with RA on immunosuppressive therapy presenting with corneal ulcer, superimposed bacterial infection should be treated aggressively with intravenous antibiotics and not only topical antibiotics. </a:t>
            </a:r>
          </a:p>
        </p:txBody>
      </p:sp>
      <p:sp>
        <p:nvSpPr>
          <p:cNvPr id="103" name="Shape 103"/>
          <p:cNvSpPr txBox="1"/>
          <p:nvPr/>
        </p:nvSpPr>
        <p:spPr>
          <a:xfrm>
            <a:off x="17145000" y="31470600"/>
            <a:ext cx="28270199" cy="838199"/>
          </a:xfrm>
          <a:prstGeom prst="rect">
            <a:avLst/>
          </a:prstGeom>
          <a:solidFill>
            <a:srgbClr val="FF6600"/>
          </a:solidFill>
          <a:ln>
            <a:noFill/>
          </a:ln>
        </p:spPr>
        <p:txBody>
          <a:bodyPr lIns="91425" tIns="45700" rIns="91425" bIns="45700" anchor="t" anchorCtr="0">
            <a:noAutofit/>
          </a:bodyPr>
          <a:lstStyle/>
          <a:p>
            <a:pPr marL="0" marR="0" lvl="0" indent="0" algn="ctr" rtl="0">
              <a:spcBef>
                <a:spcPts val="0"/>
              </a:spcBef>
              <a:buSzPct val="25000"/>
              <a:buNone/>
            </a:pPr>
            <a:r>
              <a:rPr lang="en-US" sz="4800" b="0" i="0" u="none" strike="noStrike" cap="small" baseline="0">
                <a:solidFill>
                  <a:srgbClr val="632423"/>
                </a:solidFill>
                <a:latin typeface="Tahoma"/>
                <a:ea typeface="Tahoma"/>
                <a:cs typeface="Tahoma"/>
                <a:sym typeface="Tahoma"/>
              </a:rPr>
              <a:t>references</a:t>
            </a:r>
          </a:p>
        </p:txBody>
      </p:sp>
      <p:sp>
        <p:nvSpPr>
          <p:cNvPr id="104" name="Shape 104"/>
          <p:cNvSpPr txBox="1"/>
          <p:nvPr/>
        </p:nvSpPr>
        <p:spPr>
          <a:xfrm>
            <a:off x="17678400" y="32537400"/>
            <a:ext cx="27279599" cy="994118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[1] Illiou C, Anthis N, Tsifetaki N, et al. Clinical images:Corneal melt in a woman with longstanding rheumatoid arthritis. Arthritis and Rheumatism January 2012; 64(1):253.</a:t>
            </a:r>
          </a:p>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[2] Squirell DM, Winfield J &amp; Amos RS. Peripheral ulcerative keratitis corneal melt and rheumatoid arthritis: a case series. Rheumatology 1999;38(12); 1245-1248.</a:t>
            </a:r>
          </a:p>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[3] Stylianides A, Jones MN, Stewart RM, et al. Rheumatoid Arthritis-Associated Corneal Ulceration: Mortality and Graft Survival. Ophthalmology 2013; 120:682-686. </a:t>
            </a:r>
          </a:p>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[4] Ide T, Matsuda H, Nishida K et al. Rheumatoid arthritis-associated corneal ulceration complicated by bacterial infection. Mod Rheumatol. 2005;15:454-58.</a:t>
            </a:r>
          </a:p>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[5] Itty S, Pulido JS, Bakri SJ et al. Anti-cyclic citrullinated peptide, rheumatoid factor, and ocular symptoms typical of Rheumatoid arthritis. Trans Am Ophthalmol Soc. 2008;106:75-83.</a:t>
            </a:r>
          </a:p>
          <a:p>
            <a:pPr marL="0" marR="0" lvl="0" indent="0" algn="l" rtl="0">
              <a:spcBef>
                <a:spcPts val="0"/>
              </a:spcBef>
              <a:buNone/>
            </a:pPr>
            <a:endParaRPr sz="4000" b="0" i="0" u="none" strike="noStrike" cap="none" baseline="0">
              <a:solidFill>
                <a:schemeClr val="dk1"/>
              </a:solidFill>
              <a:latin typeface="Times New Roman"/>
              <a:ea typeface="Times New Roman"/>
              <a:cs typeface="Times New Roman"/>
              <a:sym typeface="Times New Roman"/>
            </a:endParaRPr>
          </a:p>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0"/>
              </a:spcBef>
              <a:buSzPct val="25000"/>
              <a:buNone/>
            </a:pPr>
            <a:r>
              <a:rPr lang="en-US" sz="40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0"/>
              </a:spcBef>
              <a:buNone/>
            </a:pPr>
            <a:endParaRPr sz="4000" b="0" i="0" u="none" strike="noStrike" cap="none" baseline="0">
              <a:solidFill>
                <a:schemeClr val="dk1"/>
              </a:solidFill>
              <a:latin typeface="Times New Roman"/>
              <a:ea typeface="Times New Roman"/>
              <a:cs typeface="Times New Roman"/>
              <a:sym typeface="Times New Roman"/>
            </a:endParaRP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1067</Words>
  <Application>Microsoft Office PowerPoint</Application>
  <PresentationFormat>Custom</PresentationFormat>
  <Paragraphs>30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Sukaina Jaffery</dc:creator>
  <cp:lastModifiedBy>Sukaina Jaffery</cp:lastModifiedBy>
  <cp:revision>1</cp:revision>
  <dcterms:modified xsi:type="dcterms:W3CDTF">2015-01-14T18:30:28Z</dcterms:modified>
</cp:coreProperties>
</file>