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37033200" cy="29718000"/>
  <p:notesSz cx="9388475" cy="12771438"/>
  <p:defaultTextStyle>
    <a:defPPr>
      <a:defRPr lang="en-US"/>
    </a:defPPr>
    <a:lvl1pPr algn="l" rtl="0" fontAlgn="base">
      <a:spcBef>
        <a:spcPct val="0"/>
      </a:spcBef>
      <a:spcAft>
        <a:spcPct val="0"/>
      </a:spcAft>
      <a:defRPr sz="2500" kern="1200">
        <a:solidFill>
          <a:schemeClr val="tx1"/>
        </a:solidFill>
        <a:latin typeface="Times New Roman" pitchFamily="27" charset="0"/>
        <a:ea typeface="+mn-ea"/>
        <a:cs typeface="+mn-cs"/>
      </a:defRPr>
    </a:lvl1pPr>
    <a:lvl2pPr marL="397307" algn="l" rtl="0" fontAlgn="base">
      <a:spcBef>
        <a:spcPct val="0"/>
      </a:spcBef>
      <a:spcAft>
        <a:spcPct val="0"/>
      </a:spcAft>
      <a:defRPr sz="2500" kern="1200">
        <a:solidFill>
          <a:schemeClr val="tx1"/>
        </a:solidFill>
        <a:latin typeface="Times New Roman" pitchFamily="27" charset="0"/>
        <a:ea typeface="+mn-ea"/>
        <a:cs typeface="+mn-cs"/>
      </a:defRPr>
    </a:lvl2pPr>
    <a:lvl3pPr marL="794615" algn="l" rtl="0" fontAlgn="base">
      <a:spcBef>
        <a:spcPct val="0"/>
      </a:spcBef>
      <a:spcAft>
        <a:spcPct val="0"/>
      </a:spcAft>
      <a:defRPr sz="2500" kern="1200">
        <a:solidFill>
          <a:schemeClr val="tx1"/>
        </a:solidFill>
        <a:latin typeface="Times New Roman" pitchFamily="27" charset="0"/>
        <a:ea typeface="+mn-ea"/>
        <a:cs typeface="+mn-cs"/>
      </a:defRPr>
    </a:lvl3pPr>
    <a:lvl4pPr marL="1191922" algn="l" rtl="0" fontAlgn="base">
      <a:spcBef>
        <a:spcPct val="0"/>
      </a:spcBef>
      <a:spcAft>
        <a:spcPct val="0"/>
      </a:spcAft>
      <a:defRPr sz="2500" kern="1200">
        <a:solidFill>
          <a:schemeClr val="tx1"/>
        </a:solidFill>
        <a:latin typeface="Times New Roman" pitchFamily="27" charset="0"/>
        <a:ea typeface="+mn-ea"/>
        <a:cs typeface="+mn-cs"/>
      </a:defRPr>
    </a:lvl4pPr>
    <a:lvl5pPr marL="1589229" algn="l" rtl="0" fontAlgn="base">
      <a:spcBef>
        <a:spcPct val="0"/>
      </a:spcBef>
      <a:spcAft>
        <a:spcPct val="0"/>
      </a:spcAft>
      <a:defRPr sz="2500" kern="1200">
        <a:solidFill>
          <a:schemeClr val="tx1"/>
        </a:solidFill>
        <a:latin typeface="Times New Roman" pitchFamily="27" charset="0"/>
        <a:ea typeface="+mn-ea"/>
        <a:cs typeface="+mn-cs"/>
      </a:defRPr>
    </a:lvl5pPr>
    <a:lvl6pPr marL="1986537" algn="l" defTabSz="794615" rtl="0" eaLnBrk="1" latinLnBrk="0" hangingPunct="1">
      <a:defRPr sz="2500" kern="1200">
        <a:solidFill>
          <a:schemeClr val="tx1"/>
        </a:solidFill>
        <a:latin typeface="Times New Roman" pitchFamily="27" charset="0"/>
        <a:ea typeface="+mn-ea"/>
        <a:cs typeface="+mn-cs"/>
      </a:defRPr>
    </a:lvl6pPr>
    <a:lvl7pPr marL="2383845" algn="l" defTabSz="794615" rtl="0" eaLnBrk="1" latinLnBrk="0" hangingPunct="1">
      <a:defRPr sz="2500" kern="1200">
        <a:solidFill>
          <a:schemeClr val="tx1"/>
        </a:solidFill>
        <a:latin typeface="Times New Roman" pitchFamily="27" charset="0"/>
        <a:ea typeface="+mn-ea"/>
        <a:cs typeface="+mn-cs"/>
      </a:defRPr>
    </a:lvl7pPr>
    <a:lvl8pPr marL="2781153" algn="l" defTabSz="794615" rtl="0" eaLnBrk="1" latinLnBrk="0" hangingPunct="1">
      <a:defRPr sz="2500" kern="1200">
        <a:solidFill>
          <a:schemeClr val="tx1"/>
        </a:solidFill>
        <a:latin typeface="Times New Roman" pitchFamily="27" charset="0"/>
        <a:ea typeface="+mn-ea"/>
        <a:cs typeface="+mn-cs"/>
      </a:defRPr>
    </a:lvl8pPr>
    <a:lvl9pPr marL="3178460" algn="l" defTabSz="794615" rtl="0" eaLnBrk="1" latinLnBrk="0" hangingPunct="1">
      <a:defRPr sz="2500" kern="1200">
        <a:solidFill>
          <a:schemeClr val="tx1"/>
        </a:solidFill>
        <a:latin typeface="Times New Roman" pitchFamily="27" charset="0"/>
        <a:ea typeface="+mn-ea"/>
        <a:cs typeface="+mn-cs"/>
      </a:defRPr>
    </a:lvl9pPr>
  </p:defaultTextStyle>
  <p:extLst>
    <p:ext uri="{EFAFB233-063F-42B5-8137-9DF3F51BA10A}">
      <p15:sldGuideLst xmlns:p15="http://schemas.microsoft.com/office/powerpoint/2012/main">
        <p15:guide id="1" orient="horz" pos="6257">
          <p15:clr>
            <a:srgbClr val="A4A3A4"/>
          </p15:clr>
        </p15:guide>
        <p15:guide id="2" pos="-1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DE"/>
    <a:srgbClr val="87212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120" autoAdjust="0"/>
    <p:restoredTop sz="94660"/>
  </p:normalViewPr>
  <p:slideViewPr>
    <p:cSldViewPr snapToGrid="0" showGuides="1">
      <p:cViewPr varScale="1">
        <p:scale>
          <a:sx n="22" d="100"/>
          <a:sy n="22" d="100"/>
        </p:scale>
        <p:origin x="264" y="354"/>
      </p:cViewPr>
      <p:guideLst>
        <p:guide orient="horz" pos="6257"/>
        <p:guide pos="-13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defTabSz="1273175">
              <a:defRPr sz="1600" smtClean="0"/>
            </a:lvl1pPr>
          </a:lstStyle>
          <a:p>
            <a:pPr>
              <a:defRPr/>
            </a:pPr>
            <a:endParaRPr lang="en-US" dirty="0"/>
          </a:p>
        </p:txBody>
      </p:sp>
      <p:sp>
        <p:nvSpPr>
          <p:cNvPr id="4099" name="Rectangle 3"/>
          <p:cNvSpPr>
            <a:spLocks noGrp="1" noChangeArrowheads="1"/>
          </p:cNvSpPr>
          <p:nvPr>
            <p:ph type="dt" sz="quarter" idx="1"/>
          </p:nvPr>
        </p:nvSpPr>
        <p:spPr bwMode="auto">
          <a:xfrm>
            <a:off x="532130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algn="r" defTabSz="1273175">
              <a:defRPr sz="1600" smtClean="0"/>
            </a:lvl1pPr>
          </a:lstStyle>
          <a:p>
            <a:pPr>
              <a:defRPr/>
            </a:pPr>
            <a:endParaRPr lang="en-US" dirty="0"/>
          </a:p>
        </p:txBody>
      </p:sp>
      <p:sp>
        <p:nvSpPr>
          <p:cNvPr id="4100" name="Rectangle 4"/>
          <p:cNvSpPr>
            <a:spLocks noGrp="1" noChangeArrowheads="1"/>
          </p:cNvSpPr>
          <p:nvPr>
            <p:ph type="ftr" sz="quarter" idx="2"/>
          </p:nvPr>
        </p:nvSpPr>
        <p:spPr bwMode="auto">
          <a:xfrm>
            <a:off x="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defTabSz="1273175">
              <a:defRPr sz="1600" smtClean="0"/>
            </a:lvl1pPr>
          </a:lstStyle>
          <a:p>
            <a:pPr>
              <a:defRPr/>
            </a:pPr>
            <a:endParaRPr lang="en-US" dirty="0"/>
          </a:p>
        </p:txBody>
      </p:sp>
      <p:sp>
        <p:nvSpPr>
          <p:cNvPr id="4101" name="Rectangle 5"/>
          <p:cNvSpPr>
            <a:spLocks noGrp="1" noChangeArrowheads="1"/>
          </p:cNvSpPr>
          <p:nvPr>
            <p:ph type="sldNum" sz="quarter" idx="3"/>
          </p:nvPr>
        </p:nvSpPr>
        <p:spPr bwMode="auto">
          <a:xfrm>
            <a:off x="532130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algn="r" defTabSz="1273175">
              <a:defRPr sz="1600" smtClean="0"/>
            </a:lvl1pPr>
          </a:lstStyle>
          <a:p>
            <a:pPr>
              <a:defRPr/>
            </a:pPr>
            <a:fld id="{12B199BC-D0CF-4DA5-9741-A0772C9FEDEF}" type="slidenum">
              <a:rPr lang="en-US"/>
              <a:pPr>
                <a:defRPr/>
              </a:pPr>
              <a:t>‹#›</a:t>
            </a:fld>
            <a:endParaRPr lang="en-US" dirty="0"/>
          </a:p>
        </p:txBody>
      </p:sp>
    </p:spTree>
    <p:extLst>
      <p:ext uri="{BB962C8B-B14F-4D97-AF65-F5344CB8AC3E}">
        <p14:creationId xmlns:p14="http://schemas.microsoft.com/office/powerpoint/2010/main" val="3768487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59238"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defTabSz="273050">
              <a:defRPr sz="400" smtClean="0"/>
            </a:lvl1pPr>
          </a:lstStyle>
          <a:p>
            <a:pPr>
              <a:defRPr/>
            </a:pPr>
            <a:endParaRPr lang="en-US" dirty="0"/>
          </a:p>
        </p:txBody>
      </p:sp>
      <p:sp>
        <p:nvSpPr>
          <p:cNvPr id="7171" name="Rectangle 3"/>
          <p:cNvSpPr>
            <a:spLocks noGrp="1" noChangeArrowheads="1"/>
          </p:cNvSpPr>
          <p:nvPr>
            <p:ph type="dt" idx="1"/>
          </p:nvPr>
        </p:nvSpPr>
        <p:spPr bwMode="auto">
          <a:xfrm>
            <a:off x="5314950" y="0"/>
            <a:ext cx="4081463"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algn="r" defTabSz="273050">
              <a:defRPr sz="400" smtClean="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714500" y="962025"/>
            <a:ext cx="5967413" cy="47894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55713" y="6072188"/>
            <a:ext cx="6884987" cy="5751512"/>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12122150"/>
            <a:ext cx="4059238"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defTabSz="273050">
              <a:defRPr sz="400" smtClean="0"/>
            </a:lvl1pPr>
          </a:lstStyle>
          <a:p>
            <a:pPr>
              <a:defRPr/>
            </a:pPr>
            <a:endParaRPr lang="en-US" dirty="0"/>
          </a:p>
        </p:txBody>
      </p:sp>
      <p:sp>
        <p:nvSpPr>
          <p:cNvPr id="7175" name="Rectangle 7"/>
          <p:cNvSpPr>
            <a:spLocks noGrp="1" noChangeArrowheads="1"/>
          </p:cNvSpPr>
          <p:nvPr>
            <p:ph type="sldNum" sz="quarter" idx="5"/>
          </p:nvPr>
        </p:nvSpPr>
        <p:spPr bwMode="auto">
          <a:xfrm>
            <a:off x="5314950" y="12122150"/>
            <a:ext cx="4081463"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algn="r" defTabSz="273050">
              <a:defRPr sz="400" smtClean="0"/>
            </a:lvl1pPr>
          </a:lstStyle>
          <a:p>
            <a:pPr>
              <a:defRPr/>
            </a:pPr>
            <a:fld id="{0D4418BF-7CE8-4AC4-BC3B-111C69096913}" type="slidenum">
              <a:rPr lang="en-US"/>
              <a:pPr>
                <a:defRPr/>
              </a:pPr>
              <a:t>‹#›</a:t>
            </a:fld>
            <a:endParaRPr lang="en-US" dirty="0"/>
          </a:p>
        </p:txBody>
      </p:sp>
    </p:spTree>
    <p:extLst>
      <p:ext uri="{BB962C8B-B14F-4D97-AF65-F5344CB8AC3E}">
        <p14:creationId xmlns:p14="http://schemas.microsoft.com/office/powerpoint/2010/main" val="3249706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27" charset="0"/>
        <a:ea typeface="+mn-ea"/>
        <a:cs typeface="+mn-cs"/>
      </a:defRPr>
    </a:lvl1pPr>
    <a:lvl2pPr marL="397307" algn="l" rtl="0" eaLnBrk="0" fontAlgn="base" hangingPunct="0">
      <a:spcBef>
        <a:spcPct val="30000"/>
      </a:spcBef>
      <a:spcAft>
        <a:spcPct val="0"/>
      </a:spcAft>
      <a:defRPr sz="1000" kern="1200">
        <a:solidFill>
          <a:schemeClr val="tx1"/>
        </a:solidFill>
        <a:latin typeface="Times New Roman" pitchFamily="27" charset="0"/>
        <a:ea typeface="+mn-ea"/>
        <a:cs typeface="+mn-cs"/>
      </a:defRPr>
    </a:lvl2pPr>
    <a:lvl3pPr marL="794615" algn="l" rtl="0" eaLnBrk="0" fontAlgn="base" hangingPunct="0">
      <a:spcBef>
        <a:spcPct val="30000"/>
      </a:spcBef>
      <a:spcAft>
        <a:spcPct val="0"/>
      </a:spcAft>
      <a:defRPr sz="1000" kern="1200">
        <a:solidFill>
          <a:schemeClr val="tx1"/>
        </a:solidFill>
        <a:latin typeface="Times New Roman" pitchFamily="27" charset="0"/>
        <a:ea typeface="+mn-ea"/>
        <a:cs typeface="+mn-cs"/>
      </a:defRPr>
    </a:lvl3pPr>
    <a:lvl4pPr marL="1191922" algn="l" rtl="0" eaLnBrk="0" fontAlgn="base" hangingPunct="0">
      <a:spcBef>
        <a:spcPct val="30000"/>
      </a:spcBef>
      <a:spcAft>
        <a:spcPct val="0"/>
      </a:spcAft>
      <a:defRPr sz="1000" kern="1200">
        <a:solidFill>
          <a:schemeClr val="tx1"/>
        </a:solidFill>
        <a:latin typeface="Times New Roman" pitchFamily="27" charset="0"/>
        <a:ea typeface="+mn-ea"/>
        <a:cs typeface="+mn-cs"/>
      </a:defRPr>
    </a:lvl4pPr>
    <a:lvl5pPr marL="1589229" algn="l" rtl="0" eaLnBrk="0" fontAlgn="base" hangingPunct="0">
      <a:spcBef>
        <a:spcPct val="30000"/>
      </a:spcBef>
      <a:spcAft>
        <a:spcPct val="0"/>
      </a:spcAft>
      <a:defRPr sz="1000" kern="1200">
        <a:solidFill>
          <a:schemeClr val="tx1"/>
        </a:solidFill>
        <a:latin typeface="Times New Roman" pitchFamily="27" charset="0"/>
        <a:ea typeface="+mn-ea"/>
        <a:cs typeface="+mn-cs"/>
      </a:defRPr>
    </a:lvl5pPr>
    <a:lvl6pPr marL="1986537" algn="l" defTabSz="794615" rtl="0" eaLnBrk="1" latinLnBrk="0" hangingPunct="1">
      <a:defRPr sz="1000" kern="1200">
        <a:solidFill>
          <a:schemeClr val="tx1"/>
        </a:solidFill>
        <a:latin typeface="+mn-lt"/>
        <a:ea typeface="+mn-ea"/>
        <a:cs typeface="+mn-cs"/>
      </a:defRPr>
    </a:lvl6pPr>
    <a:lvl7pPr marL="2383845" algn="l" defTabSz="794615" rtl="0" eaLnBrk="1" latinLnBrk="0" hangingPunct="1">
      <a:defRPr sz="1000" kern="1200">
        <a:solidFill>
          <a:schemeClr val="tx1"/>
        </a:solidFill>
        <a:latin typeface="+mn-lt"/>
        <a:ea typeface="+mn-ea"/>
        <a:cs typeface="+mn-cs"/>
      </a:defRPr>
    </a:lvl7pPr>
    <a:lvl8pPr marL="2781153" algn="l" defTabSz="794615" rtl="0" eaLnBrk="1" latinLnBrk="0" hangingPunct="1">
      <a:defRPr sz="1000" kern="1200">
        <a:solidFill>
          <a:schemeClr val="tx1"/>
        </a:solidFill>
        <a:latin typeface="+mn-lt"/>
        <a:ea typeface="+mn-ea"/>
        <a:cs typeface="+mn-cs"/>
      </a:defRPr>
    </a:lvl8pPr>
    <a:lvl9pPr marL="3178460" algn="l" defTabSz="79461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dirty="0"/>
          </a:p>
        </p:txBody>
      </p:sp>
    </p:spTree>
    <p:extLst>
      <p:ext uri="{BB962C8B-B14F-4D97-AF65-F5344CB8AC3E}">
        <p14:creationId xmlns:p14="http://schemas.microsoft.com/office/powerpoint/2010/main" val="307551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7490" y="9231650"/>
            <a:ext cx="31478220" cy="6370011"/>
          </a:xfrm>
        </p:spPr>
        <p:txBody>
          <a:bodyPr/>
          <a:lstStyle/>
          <a:p>
            <a:r>
              <a:rPr lang="en-US"/>
              <a:t>Click to edit Master title style</a:t>
            </a:r>
          </a:p>
        </p:txBody>
      </p:sp>
      <p:sp>
        <p:nvSpPr>
          <p:cNvPr id="3" name="Subtitle 2"/>
          <p:cNvSpPr>
            <a:spLocks noGrp="1"/>
          </p:cNvSpPr>
          <p:nvPr>
            <p:ph type="subTitle" idx="1"/>
          </p:nvPr>
        </p:nvSpPr>
        <p:spPr>
          <a:xfrm>
            <a:off x="5554980" y="16839910"/>
            <a:ext cx="25923240" cy="7595181"/>
          </a:xfrm>
        </p:spPr>
        <p:txBody>
          <a:bodyPr/>
          <a:lstStyle>
            <a:lvl1pPr marL="0" indent="0" algn="ctr">
              <a:buNone/>
              <a:defRPr/>
            </a:lvl1pPr>
            <a:lvl2pPr marL="397307" indent="0" algn="ctr">
              <a:buNone/>
              <a:defRPr/>
            </a:lvl2pPr>
            <a:lvl3pPr marL="794615" indent="0" algn="ctr">
              <a:buNone/>
              <a:defRPr/>
            </a:lvl3pPr>
            <a:lvl4pPr marL="1191922" indent="0" algn="ctr">
              <a:buNone/>
              <a:defRPr/>
            </a:lvl4pPr>
            <a:lvl5pPr marL="1589229" indent="0" algn="ctr">
              <a:buNone/>
              <a:defRPr/>
            </a:lvl5pPr>
            <a:lvl6pPr marL="1986537" indent="0" algn="ctr">
              <a:buNone/>
              <a:defRPr/>
            </a:lvl6pPr>
            <a:lvl7pPr marL="2383845" indent="0" algn="ctr">
              <a:buNone/>
              <a:defRPr/>
            </a:lvl7pPr>
            <a:lvl8pPr marL="2781153" indent="0" algn="ctr">
              <a:buNone/>
              <a:defRPr/>
            </a:lvl8pPr>
            <a:lvl9pPr marL="317846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97FD4991-B0AA-4C78-9F45-3F23A133B37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9C542859-F12A-449A-AC2B-FAA8DA0E01C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387509" y="2642181"/>
            <a:ext cx="7869555" cy="237738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76138" y="2642181"/>
            <a:ext cx="23481431" cy="237738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20DF5ECC-1565-4C5A-A3E7-30DD94B6534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961C8139-951B-4346-AB20-7923F52BA5A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5028" y="19096955"/>
            <a:ext cx="31478220" cy="5902035"/>
          </a:xfrm>
        </p:spPr>
        <p:txBody>
          <a:bodyPr anchor="t"/>
          <a:lstStyle>
            <a:lvl1pPr algn="l">
              <a:defRPr sz="3500" b="1" cap="all"/>
            </a:lvl1pPr>
          </a:lstStyle>
          <a:p>
            <a:r>
              <a:rPr lang="en-US"/>
              <a:t>Click to edit Master title style</a:t>
            </a:r>
          </a:p>
        </p:txBody>
      </p:sp>
      <p:sp>
        <p:nvSpPr>
          <p:cNvPr id="3" name="Text Placeholder 2"/>
          <p:cNvSpPr>
            <a:spLocks noGrp="1"/>
          </p:cNvSpPr>
          <p:nvPr>
            <p:ph type="body" idx="1"/>
          </p:nvPr>
        </p:nvSpPr>
        <p:spPr>
          <a:xfrm>
            <a:off x="2925028" y="12596144"/>
            <a:ext cx="31478220" cy="6500812"/>
          </a:xfrm>
        </p:spPr>
        <p:txBody>
          <a:bodyPr anchor="b"/>
          <a:lstStyle>
            <a:lvl1pPr marL="0" indent="0">
              <a:buNone/>
              <a:defRPr sz="1700"/>
            </a:lvl1pPr>
            <a:lvl2pPr marL="397307" indent="0">
              <a:buNone/>
              <a:defRPr sz="1500"/>
            </a:lvl2pPr>
            <a:lvl3pPr marL="794615" indent="0">
              <a:buNone/>
              <a:defRPr sz="1400"/>
            </a:lvl3pPr>
            <a:lvl4pPr marL="1191922" indent="0">
              <a:buNone/>
              <a:defRPr sz="1200"/>
            </a:lvl4pPr>
            <a:lvl5pPr marL="1589229" indent="0">
              <a:buNone/>
              <a:defRPr sz="1200"/>
            </a:lvl5pPr>
            <a:lvl6pPr marL="1986537" indent="0">
              <a:buNone/>
              <a:defRPr sz="1200"/>
            </a:lvl6pPr>
            <a:lvl7pPr marL="2383845" indent="0">
              <a:buNone/>
              <a:defRPr sz="1200"/>
            </a:lvl7pPr>
            <a:lvl8pPr marL="2781153" indent="0">
              <a:buNone/>
              <a:defRPr sz="1200"/>
            </a:lvl8pPr>
            <a:lvl9pPr marL="3178460"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64600EBC-7D1B-49A5-86C2-37AAAE67778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76139" y="8587816"/>
            <a:ext cx="15675492" cy="17828184"/>
          </a:xfrm>
        </p:spPr>
        <p:txBody>
          <a:bodyPr/>
          <a:lstStyle>
            <a:lvl1pPr>
              <a:defRPr sz="25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81571" y="8587816"/>
            <a:ext cx="15675493" cy="17828184"/>
          </a:xfrm>
        </p:spPr>
        <p:txBody>
          <a:bodyPr/>
          <a:lstStyle>
            <a:lvl1pPr>
              <a:defRPr sz="25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83796770-0A6D-4276-A1D0-832F75DE5CD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51660" y="1190290"/>
            <a:ext cx="33329880" cy="495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51661" y="6651962"/>
            <a:ext cx="16363098" cy="2772983"/>
          </a:xfrm>
        </p:spPr>
        <p:txBody>
          <a:bodyPr anchor="b"/>
          <a:lstStyle>
            <a:lvl1pPr marL="0" indent="0">
              <a:buNone/>
              <a:defRPr sz="2100" b="1"/>
            </a:lvl1pPr>
            <a:lvl2pPr marL="397307" indent="0">
              <a:buNone/>
              <a:defRPr sz="1700" b="1"/>
            </a:lvl2pPr>
            <a:lvl3pPr marL="794615" indent="0">
              <a:buNone/>
              <a:defRPr sz="1500" b="1"/>
            </a:lvl3pPr>
            <a:lvl4pPr marL="1191922" indent="0">
              <a:buNone/>
              <a:defRPr sz="1400" b="1"/>
            </a:lvl4pPr>
            <a:lvl5pPr marL="1589229" indent="0">
              <a:buNone/>
              <a:defRPr sz="1400" b="1"/>
            </a:lvl5pPr>
            <a:lvl6pPr marL="1986537" indent="0">
              <a:buNone/>
              <a:defRPr sz="1400" b="1"/>
            </a:lvl6pPr>
            <a:lvl7pPr marL="2383845" indent="0">
              <a:buNone/>
              <a:defRPr sz="1400" b="1"/>
            </a:lvl7pPr>
            <a:lvl8pPr marL="2781153" indent="0">
              <a:buNone/>
              <a:defRPr sz="1400" b="1"/>
            </a:lvl8pPr>
            <a:lvl9pPr marL="3178460" indent="0">
              <a:buNone/>
              <a:defRPr sz="1400" b="1"/>
            </a:lvl9pPr>
          </a:lstStyle>
          <a:p>
            <a:pPr lvl="0"/>
            <a:r>
              <a:rPr lang="en-US"/>
              <a:t>Click to edit Master text styles</a:t>
            </a:r>
          </a:p>
        </p:txBody>
      </p:sp>
      <p:sp>
        <p:nvSpPr>
          <p:cNvPr id="4" name="Content Placeholder 3"/>
          <p:cNvSpPr>
            <a:spLocks noGrp="1"/>
          </p:cNvSpPr>
          <p:nvPr>
            <p:ph sz="half" idx="2"/>
          </p:nvPr>
        </p:nvSpPr>
        <p:spPr>
          <a:xfrm>
            <a:off x="1851661" y="9424944"/>
            <a:ext cx="16363098" cy="17121857"/>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813029" y="6651962"/>
            <a:ext cx="16368512" cy="2772983"/>
          </a:xfrm>
        </p:spPr>
        <p:txBody>
          <a:bodyPr anchor="b"/>
          <a:lstStyle>
            <a:lvl1pPr marL="0" indent="0">
              <a:buNone/>
              <a:defRPr sz="2100" b="1"/>
            </a:lvl1pPr>
            <a:lvl2pPr marL="397307" indent="0">
              <a:buNone/>
              <a:defRPr sz="1700" b="1"/>
            </a:lvl2pPr>
            <a:lvl3pPr marL="794615" indent="0">
              <a:buNone/>
              <a:defRPr sz="1500" b="1"/>
            </a:lvl3pPr>
            <a:lvl4pPr marL="1191922" indent="0">
              <a:buNone/>
              <a:defRPr sz="1400" b="1"/>
            </a:lvl4pPr>
            <a:lvl5pPr marL="1589229" indent="0">
              <a:buNone/>
              <a:defRPr sz="1400" b="1"/>
            </a:lvl5pPr>
            <a:lvl6pPr marL="1986537" indent="0">
              <a:buNone/>
              <a:defRPr sz="1400" b="1"/>
            </a:lvl6pPr>
            <a:lvl7pPr marL="2383845" indent="0">
              <a:buNone/>
              <a:defRPr sz="1400" b="1"/>
            </a:lvl7pPr>
            <a:lvl8pPr marL="2781153" indent="0">
              <a:buNone/>
              <a:defRPr sz="1400" b="1"/>
            </a:lvl8pPr>
            <a:lvl9pPr marL="3178460" indent="0">
              <a:buNone/>
              <a:defRPr sz="1400" b="1"/>
            </a:lvl9pPr>
          </a:lstStyle>
          <a:p>
            <a:pPr lvl="0"/>
            <a:r>
              <a:rPr lang="en-US"/>
              <a:t>Click to edit Master text styles</a:t>
            </a:r>
          </a:p>
        </p:txBody>
      </p:sp>
      <p:sp>
        <p:nvSpPr>
          <p:cNvPr id="6" name="Content Placeholder 5"/>
          <p:cNvSpPr>
            <a:spLocks noGrp="1"/>
          </p:cNvSpPr>
          <p:nvPr>
            <p:ph sz="quarter" idx="4"/>
          </p:nvPr>
        </p:nvSpPr>
        <p:spPr>
          <a:xfrm>
            <a:off x="18813029" y="9424944"/>
            <a:ext cx="16368512" cy="17121857"/>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B8FBEA6E-6B58-4CC6-8D61-D7A483A2103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497FA94F-F46C-4767-8B52-928E2037B18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4FEB4570-57DB-462E-93B8-C404F64FC1A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661" y="1183024"/>
            <a:ext cx="12183328" cy="5035841"/>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4478953" y="1183023"/>
            <a:ext cx="20702588" cy="25363778"/>
          </a:xfrm>
        </p:spPr>
        <p:txBody>
          <a:bodyPr/>
          <a:lstStyle>
            <a:lvl1pPr>
              <a:defRPr sz="2800"/>
            </a:lvl1pPr>
            <a:lvl2pPr>
              <a:defRPr sz="25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51661" y="6218865"/>
            <a:ext cx="12183328" cy="20327937"/>
          </a:xfrm>
        </p:spPr>
        <p:txBody>
          <a:bodyPr/>
          <a:lstStyle>
            <a:lvl1pPr marL="0" indent="0">
              <a:buNone/>
              <a:defRPr sz="1200"/>
            </a:lvl1pPr>
            <a:lvl2pPr marL="397307" indent="0">
              <a:buNone/>
              <a:defRPr sz="1000"/>
            </a:lvl2pPr>
            <a:lvl3pPr marL="794615" indent="0">
              <a:buNone/>
              <a:defRPr sz="800"/>
            </a:lvl3pPr>
            <a:lvl4pPr marL="1191922" indent="0">
              <a:buNone/>
              <a:defRPr sz="800"/>
            </a:lvl4pPr>
            <a:lvl5pPr marL="1589229" indent="0">
              <a:buNone/>
              <a:defRPr sz="800"/>
            </a:lvl5pPr>
            <a:lvl6pPr marL="1986537" indent="0">
              <a:buNone/>
              <a:defRPr sz="800"/>
            </a:lvl6pPr>
            <a:lvl7pPr marL="2383845" indent="0">
              <a:buNone/>
              <a:defRPr sz="800"/>
            </a:lvl7pPr>
            <a:lvl8pPr marL="2781153" indent="0">
              <a:buNone/>
              <a:defRPr sz="800"/>
            </a:lvl8pPr>
            <a:lvl9pPr marL="3178460"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0B1BBA61-B487-4C09-AFBE-F608CC08827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9103" y="20803183"/>
            <a:ext cx="22219920" cy="2454700"/>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7259103" y="2655264"/>
            <a:ext cx="22219920" cy="17831090"/>
          </a:xfrm>
        </p:spPr>
        <p:txBody>
          <a:bodyPr/>
          <a:lstStyle>
            <a:lvl1pPr marL="0" indent="0">
              <a:buNone/>
              <a:defRPr sz="2800"/>
            </a:lvl1pPr>
            <a:lvl2pPr marL="397307" indent="0">
              <a:buNone/>
              <a:defRPr sz="2500"/>
            </a:lvl2pPr>
            <a:lvl3pPr marL="794615" indent="0">
              <a:buNone/>
              <a:defRPr sz="2100"/>
            </a:lvl3pPr>
            <a:lvl4pPr marL="1191922" indent="0">
              <a:buNone/>
              <a:defRPr sz="1700"/>
            </a:lvl4pPr>
            <a:lvl5pPr marL="1589229" indent="0">
              <a:buNone/>
              <a:defRPr sz="1700"/>
            </a:lvl5pPr>
            <a:lvl6pPr marL="1986537" indent="0">
              <a:buNone/>
              <a:defRPr sz="1700"/>
            </a:lvl6pPr>
            <a:lvl7pPr marL="2383845" indent="0">
              <a:buNone/>
              <a:defRPr sz="1700"/>
            </a:lvl7pPr>
            <a:lvl8pPr marL="2781153" indent="0">
              <a:buNone/>
              <a:defRPr sz="1700"/>
            </a:lvl8pPr>
            <a:lvl9pPr marL="3178460" indent="0">
              <a:buNone/>
              <a:defRPr sz="1700"/>
            </a:lvl9pPr>
          </a:lstStyle>
          <a:p>
            <a:pPr lvl="0"/>
            <a:endParaRPr lang="en-US" noProof="0" dirty="0"/>
          </a:p>
        </p:txBody>
      </p:sp>
      <p:sp>
        <p:nvSpPr>
          <p:cNvPr id="4" name="Text Placeholder 3"/>
          <p:cNvSpPr>
            <a:spLocks noGrp="1"/>
          </p:cNvSpPr>
          <p:nvPr>
            <p:ph type="body" sz="half" idx="2"/>
          </p:nvPr>
        </p:nvSpPr>
        <p:spPr>
          <a:xfrm>
            <a:off x="7259103" y="23257882"/>
            <a:ext cx="22219920" cy="3488028"/>
          </a:xfrm>
        </p:spPr>
        <p:txBody>
          <a:bodyPr/>
          <a:lstStyle>
            <a:lvl1pPr marL="0" indent="0">
              <a:buNone/>
              <a:defRPr sz="1200"/>
            </a:lvl1pPr>
            <a:lvl2pPr marL="397307" indent="0">
              <a:buNone/>
              <a:defRPr sz="1000"/>
            </a:lvl2pPr>
            <a:lvl3pPr marL="794615" indent="0">
              <a:buNone/>
              <a:defRPr sz="800"/>
            </a:lvl3pPr>
            <a:lvl4pPr marL="1191922" indent="0">
              <a:buNone/>
              <a:defRPr sz="800"/>
            </a:lvl4pPr>
            <a:lvl5pPr marL="1589229" indent="0">
              <a:buNone/>
              <a:defRPr sz="800"/>
            </a:lvl5pPr>
            <a:lvl6pPr marL="1986537" indent="0">
              <a:buNone/>
              <a:defRPr sz="800"/>
            </a:lvl6pPr>
            <a:lvl7pPr marL="2383845" indent="0">
              <a:buNone/>
              <a:defRPr sz="800"/>
            </a:lvl7pPr>
            <a:lvl8pPr marL="2781153" indent="0">
              <a:buNone/>
              <a:defRPr sz="800"/>
            </a:lvl8pPr>
            <a:lvl9pPr marL="3178460"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53EDBD1D-0B06-493F-9B9E-7B6F9BBD042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76138" y="2642181"/>
            <a:ext cx="31480928" cy="4953000"/>
          </a:xfrm>
          <a:prstGeom prst="rect">
            <a:avLst/>
          </a:prstGeom>
          <a:noFill/>
          <a:ln w="9525">
            <a:noFill/>
            <a:miter lim="800000"/>
            <a:headEnd/>
            <a:tailEnd/>
          </a:ln>
        </p:spPr>
        <p:txBody>
          <a:bodyPr vert="horz" wrap="square" lIns="387599" tIns="193800" rIns="387599" bIns="19380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776138" y="8587816"/>
            <a:ext cx="31480928" cy="17828184"/>
          </a:xfrm>
          <a:prstGeom prst="rect">
            <a:avLst/>
          </a:prstGeom>
          <a:noFill/>
          <a:ln w="9525">
            <a:noFill/>
            <a:miter lim="800000"/>
            <a:headEnd/>
            <a:tailEnd/>
          </a:ln>
        </p:spPr>
        <p:txBody>
          <a:bodyPr vert="horz" wrap="square" lIns="387599" tIns="193800" rIns="387599" bIns="19380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776137" y="27077273"/>
            <a:ext cx="7715250" cy="1980909"/>
          </a:xfrm>
          <a:prstGeom prst="rect">
            <a:avLst/>
          </a:prstGeom>
          <a:noFill/>
          <a:ln w="9525">
            <a:noFill/>
            <a:miter lim="800000"/>
            <a:headEnd/>
            <a:tailEnd/>
          </a:ln>
          <a:effectLst/>
        </p:spPr>
        <p:txBody>
          <a:bodyPr vert="horz" wrap="square" lIns="387599" tIns="193800" rIns="387599" bIns="193800" numCol="1" anchor="t" anchorCtr="0" compatLnSpc="1">
            <a:prstTxWarp prst="textNoShape">
              <a:avLst/>
            </a:prstTxWarp>
          </a:bodyPr>
          <a:lstStyle>
            <a:lvl1pPr>
              <a:defRPr sz="6100"/>
            </a:lvl1pPr>
          </a:lstStyle>
          <a:p>
            <a:endParaRPr lang="en-US" dirty="0"/>
          </a:p>
        </p:txBody>
      </p:sp>
      <p:sp>
        <p:nvSpPr>
          <p:cNvPr id="1029" name="Rectangle 5"/>
          <p:cNvSpPr>
            <a:spLocks noGrp="1" noChangeArrowheads="1"/>
          </p:cNvSpPr>
          <p:nvPr>
            <p:ph type="ftr" sz="quarter" idx="3"/>
          </p:nvPr>
        </p:nvSpPr>
        <p:spPr bwMode="auto">
          <a:xfrm>
            <a:off x="12654366" y="27077273"/>
            <a:ext cx="11724472" cy="1980909"/>
          </a:xfrm>
          <a:prstGeom prst="rect">
            <a:avLst/>
          </a:prstGeom>
          <a:noFill/>
          <a:ln w="9525">
            <a:noFill/>
            <a:miter lim="800000"/>
            <a:headEnd/>
            <a:tailEnd/>
          </a:ln>
          <a:effectLst/>
        </p:spPr>
        <p:txBody>
          <a:bodyPr vert="horz" wrap="square" lIns="387599" tIns="193800" rIns="387599" bIns="193800" numCol="1" anchor="t" anchorCtr="0" compatLnSpc="1">
            <a:prstTxWarp prst="textNoShape">
              <a:avLst/>
            </a:prstTxWarp>
          </a:bodyPr>
          <a:lstStyle>
            <a:lvl1pPr algn="ctr">
              <a:defRPr sz="6100"/>
            </a:lvl1pPr>
          </a:lstStyle>
          <a:p>
            <a:endParaRPr lang="en-US" dirty="0"/>
          </a:p>
        </p:txBody>
      </p:sp>
      <p:sp>
        <p:nvSpPr>
          <p:cNvPr id="1030" name="Rectangle 6"/>
          <p:cNvSpPr>
            <a:spLocks noGrp="1" noChangeArrowheads="1"/>
          </p:cNvSpPr>
          <p:nvPr>
            <p:ph type="sldNum" sz="quarter" idx="4"/>
          </p:nvPr>
        </p:nvSpPr>
        <p:spPr bwMode="auto">
          <a:xfrm>
            <a:off x="26541814" y="27077273"/>
            <a:ext cx="7715250" cy="1980909"/>
          </a:xfrm>
          <a:prstGeom prst="rect">
            <a:avLst/>
          </a:prstGeom>
          <a:noFill/>
          <a:ln w="9525">
            <a:noFill/>
            <a:miter lim="800000"/>
            <a:headEnd/>
            <a:tailEnd/>
          </a:ln>
          <a:effectLst/>
        </p:spPr>
        <p:txBody>
          <a:bodyPr vert="horz" wrap="square" lIns="387599" tIns="193800" rIns="387599" bIns="193800" numCol="1" anchor="t" anchorCtr="0" compatLnSpc="1">
            <a:prstTxWarp prst="textNoShape">
              <a:avLst/>
            </a:prstTxWarp>
          </a:bodyPr>
          <a:lstStyle>
            <a:lvl1pPr algn="r">
              <a:defRPr sz="6100"/>
            </a:lvl1pPr>
          </a:lstStyle>
          <a:p>
            <a:fld id="{0870CD87-B729-45C9-B46A-E130E2DB8C2C}" type="slidenum">
              <a:rPr lang="en-US"/>
              <a:pPr/>
              <a:t>‹#›</a:t>
            </a:fld>
            <a:endParaRPr lang="en-US" dirty="0"/>
          </a:p>
        </p:txBody>
      </p:sp>
      <p:sp>
        <p:nvSpPr>
          <p:cNvPr id="7" name="Rectangle 6"/>
          <p:cNvSpPr/>
          <p:nvPr userDrawn="1"/>
        </p:nvSpPr>
        <p:spPr bwMode="auto">
          <a:xfrm>
            <a:off x="377890" y="401595"/>
            <a:ext cx="36277420" cy="28914811"/>
          </a:xfrm>
          <a:prstGeom prst="rect">
            <a:avLst/>
          </a:prstGeom>
          <a:blipFill rotWithShape="1">
            <a:blip r:embed="rId13" cstate="print"/>
            <a:tile tx="0" ty="0" sx="100000" sy="100000" flip="none" algn="tl"/>
          </a:blipFill>
          <a:ln w="9525" cap="flat" cmpd="sng" algn="ctr">
            <a:no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8" name="Rectangle 7"/>
          <p:cNvSpPr/>
          <p:nvPr userDrawn="1"/>
        </p:nvSpPr>
        <p:spPr bwMode="auto">
          <a:xfrm>
            <a:off x="922451" y="4829928"/>
            <a:ext cx="8313576" cy="24169907"/>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9" name="Rectangle 8"/>
          <p:cNvSpPr/>
          <p:nvPr userDrawn="1"/>
        </p:nvSpPr>
        <p:spPr bwMode="auto">
          <a:xfrm>
            <a:off x="9880611" y="4829928"/>
            <a:ext cx="8313576" cy="24169907"/>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10" name="Rectangle 9"/>
          <p:cNvSpPr/>
          <p:nvPr userDrawn="1"/>
        </p:nvSpPr>
        <p:spPr bwMode="auto">
          <a:xfrm>
            <a:off x="18838771" y="4829928"/>
            <a:ext cx="8313576" cy="24169907"/>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11" name="Rectangle 10"/>
          <p:cNvSpPr/>
          <p:nvPr userDrawn="1"/>
        </p:nvSpPr>
        <p:spPr bwMode="auto">
          <a:xfrm>
            <a:off x="27796932" y="4829928"/>
            <a:ext cx="8313576" cy="24169907"/>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12" name="Rectangle 11"/>
          <p:cNvSpPr/>
          <p:nvPr userDrawn="1"/>
        </p:nvSpPr>
        <p:spPr bwMode="auto">
          <a:xfrm>
            <a:off x="381703" y="439457"/>
            <a:ext cx="36230032" cy="3921267"/>
          </a:xfrm>
          <a:prstGeom prst="rect">
            <a:avLst/>
          </a:prstGeom>
          <a:solidFill>
            <a:srgbClr val="87212E"/>
          </a:solidFill>
          <a:ln w="9525" cap="flat" cmpd="sng" algn="ctr">
            <a:noFill/>
            <a:prstDash val="solid"/>
            <a:round/>
            <a:headEnd type="none" w="med" len="med"/>
            <a:tailEnd type="none" w="med" len="med"/>
          </a:ln>
          <a:effectLst/>
        </p:spPr>
        <p:txBody>
          <a:bodyPr vert="horz" wrap="square" lIns="77614" tIns="38807" rIns="77614" bIns="38807" numCol="1" rtlCol="0" anchor="t" anchorCtr="0" compatLnSpc="1">
            <a:prstTxWarp prst="textNoShape">
              <a:avLst/>
            </a:prstTxWarp>
          </a:bodyPr>
          <a:lstStyle/>
          <a:p>
            <a:pPr marL="0" marR="0" indent="0" algn="l" defTabSz="933797"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77887" rtl="0" eaLnBrk="0" fontAlgn="base" hangingPunct="0">
        <a:spcBef>
          <a:spcPct val="0"/>
        </a:spcBef>
        <a:spcAft>
          <a:spcPct val="0"/>
        </a:spcAft>
        <a:defRPr sz="18400">
          <a:solidFill>
            <a:schemeClr val="tx2"/>
          </a:solidFill>
          <a:latin typeface="+mj-lt"/>
          <a:ea typeface="+mj-ea"/>
          <a:cs typeface="+mj-cs"/>
        </a:defRPr>
      </a:lvl1pPr>
      <a:lvl2pPr algn="ctr" defTabSz="3877887" rtl="0" eaLnBrk="0" fontAlgn="base" hangingPunct="0">
        <a:spcBef>
          <a:spcPct val="0"/>
        </a:spcBef>
        <a:spcAft>
          <a:spcPct val="0"/>
        </a:spcAft>
        <a:defRPr sz="18400">
          <a:solidFill>
            <a:schemeClr val="tx2"/>
          </a:solidFill>
          <a:latin typeface="Times New Roman" pitchFamily="27" charset="0"/>
        </a:defRPr>
      </a:lvl2pPr>
      <a:lvl3pPr algn="ctr" defTabSz="3877887" rtl="0" eaLnBrk="0" fontAlgn="base" hangingPunct="0">
        <a:spcBef>
          <a:spcPct val="0"/>
        </a:spcBef>
        <a:spcAft>
          <a:spcPct val="0"/>
        </a:spcAft>
        <a:defRPr sz="18400">
          <a:solidFill>
            <a:schemeClr val="tx2"/>
          </a:solidFill>
          <a:latin typeface="Times New Roman" pitchFamily="27" charset="0"/>
        </a:defRPr>
      </a:lvl3pPr>
      <a:lvl4pPr algn="ctr" defTabSz="3877887" rtl="0" eaLnBrk="0" fontAlgn="base" hangingPunct="0">
        <a:spcBef>
          <a:spcPct val="0"/>
        </a:spcBef>
        <a:spcAft>
          <a:spcPct val="0"/>
        </a:spcAft>
        <a:defRPr sz="18400">
          <a:solidFill>
            <a:schemeClr val="tx2"/>
          </a:solidFill>
          <a:latin typeface="Times New Roman" pitchFamily="27" charset="0"/>
        </a:defRPr>
      </a:lvl4pPr>
      <a:lvl5pPr algn="ctr" defTabSz="3877887" rtl="0" eaLnBrk="0" fontAlgn="base" hangingPunct="0">
        <a:spcBef>
          <a:spcPct val="0"/>
        </a:spcBef>
        <a:spcAft>
          <a:spcPct val="0"/>
        </a:spcAft>
        <a:defRPr sz="18400">
          <a:solidFill>
            <a:schemeClr val="tx2"/>
          </a:solidFill>
          <a:latin typeface="Times New Roman" pitchFamily="27" charset="0"/>
        </a:defRPr>
      </a:lvl5pPr>
      <a:lvl6pPr marL="397307" algn="ctr" defTabSz="3877887" rtl="0" fontAlgn="base">
        <a:spcBef>
          <a:spcPct val="0"/>
        </a:spcBef>
        <a:spcAft>
          <a:spcPct val="0"/>
        </a:spcAft>
        <a:defRPr sz="18400">
          <a:solidFill>
            <a:schemeClr val="tx2"/>
          </a:solidFill>
          <a:latin typeface="Times New Roman" pitchFamily="27" charset="0"/>
        </a:defRPr>
      </a:lvl6pPr>
      <a:lvl7pPr marL="794615" algn="ctr" defTabSz="3877887" rtl="0" fontAlgn="base">
        <a:spcBef>
          <a:spcPct val="0"/>
        </a:spcBef>
        <a:spcAft>
          <a:spcPct val="0"/>
        </a:spcAft>
        <a:defRPr sz="18400">
          <a:solidFill>
            <a:schemeClr val="tx2"/>
          </a:solidFill>
          <a:latin typeface="Times New Roman" pitchFamily="27" charset="0"/>
        </a:defRPr>
      </a:lvl7pPr>
      <a:lvl8pPr marL="1191922" algn="ctr" defTabSz="3877887" rtl="0" fontAlgn="base">
        <a:spcBef>
          <a:spcPct val="0"/>
        </a:spcBef>
        <a:spcAft>
          <a:spcPct val="0"/>
        </a:spcAft>
        <a:defRPr sz="18400">
          <a:solidFill>
            <a:schemeClr val="tx2"/>
          </a:solidFill>
          <a:latin typeface="Times New Roman" pitchFamily="27" charset="0"/>
        </a:defRPr>
      </a:lvl8pPr>
      <a:lvl9pPr marL="1589229" algn="ctr" defTabSz="3877887" rtl="0" fontAlgn="base">
        <a:spcBef>
          <a:spcPct val="0"/>
        </a:spcBef>
        <a:spcAft>
          <a:spcPct val="0"/>
        </a:spcAft>
        <a:defRPr sz="18400">
          <a:solidFill>
            <a:schemeClr val="tx2"/>
          </a:solidFill>
          <a:latin typeface="Times New Roman" pitchFamily="27" charset="0"/>
        </a:defRPr>
      </a:lvl9pPr>
    </p:titleStyle>
    <p:bodyStyle>
      <a:lvl1pPr marL="1452656" indent="-1452656" algn="l" defTabSz="3877887" rtl="0" eaLnBrk="0" fontAlgn="base" hangingPunct="0">
        <a:spcBef>
          <a:spcPct val="20000"/>
        </a:spcBef>
        <a:spcAft>
          <a:spcPct val="0"/>
        </a:spcAft>
        <a:buChar char="•"/>
        <a:defRPr sz="13600">
          <a:solidFill>
            <a:schemeClr val="tx1"/>
          </a:solidFill>
          <a:latin typeface="+mn-lt"/>
          <a:ea typeface="+mn-ea"/>
          <a:cs typeface="+mn-cs"/>
        </a:defRPr>
      </a:lvl1pPr>
      <a:lvl2pPr marL="3148110" indent="-1209857" algn="l" defTabSz="3877887" rtl="0" eaLnBrk="0" fontAlgn="base" hangingPunct="0">
        <a:spcBef>
          <a:spcPct val="20000"/>
        </a:spcBef>
        <a:spcAft>
          <a:spcPct val="0"/>
        </a:spcAft>
        <a:buChar char="–"/>
        <a:defRPr sz="11600">
          <a:solidFill>
            <a:schemeClr val="tx1"/>
          </a:solidFill>
          <a:latin typeface="+mn-lt"/>
        </a:defRPr>
      </a:lvl2pPr>
      <a:lvl3pPr marL="4842185" indent="-964299" algn="l" defTabSz="3877887" rtl="0" eaLnBrk="0" fontAlgn="base" hangingPunct="0">
        <a:spcBef>
          <a:spcPct val="20000"/>
        </a:spcBef>
        <a:spcAft>
          <a:spcPct val="0"/>
        </a:spcAft>
        <a:buChar char="•"/>
        <a:defRPr sz="10200">
          <a:solidFill>
            <a:schemeClr val="tx1"/>
          </a:solidFill>
          <a:latin typeface="+mn-lt"/>
        </a:defRPr>
      </a:lvl3pPr>
      <a:lvl4pPr marL="6781818" indent="-965678" algn="l" defTabSz="3877887" rtl="0" eaLnBrk="0" fontAlgn="base" hangingPunct="0">
        <a:spcBef>
          <a:spcPct val="20000"/>
        </a:spcBef>
        <a:spcAft>
          <a:spcPct val="0"/>
        </a:spcAft>
        <a:buChar char="–"/>
        <a:defRPr sz="8500">
          <a:solidFill>
            <a:schemeClr val="tx1"/>
          </a:solidFill>
          <a:latin typeface="+mn-lt"/>
        </a:defRPr>
      </a:lvl4pPr>
      <a:lvl5pPr marL="8720071" indent="-968437" algn="l" defTabSz="3877887" rtl="0" eaLnBrk="0" fontAlgn="base" hangingPunct="0">
        <a:spcBef>
          <a:spcPct val="20000"/>
        </a:spcBef>
        <a:spcAft>
          <a:spcPct val="0"/>
        </a:spcAft>
        <a:buChar char="»"/>
        <a:defRPr sz="8500">
          <a:solidFill>
            <a:schemeClr val="tx1"/>
          </a:solidFill>
          <a:latin typeface="+mn-lt"/>
        </a:defRPr>
      </a:lvl5pPr>
      <a:lvl6pPr marL="9117379" indent="-968437" algn="l" defTabSz="3877887" rtl="0" fontAlgn="base">
        <a:spcBef>
          <a:spcPct val="20000"/>
        </a:spcBef>
        <a:spcAft>
          <a:spcPct val="0"/>
        </a:spcAft>
        <a:buChar char="»"/>
        <a:defRPr sz="8500">
          <a:solidFill>
            <a:schemeClr val="tx1"/>
          </a:solidFill>
          <a:latin typeface="+mn-lt"/>
        </a:defRPr>
      </a:lvl6pPr>
      <a:lvl7pPr marL="9514686" indent="-968437" algn="l" defTabSz="3877887" rtl="0" fontAlgn="base">
        <a:spcBef>
          <a:spcPct val="20000"/>
        </a:spcBef>
        <a:spcAft>
          <a:spcPct val="0"/>
        </a:spcAft>
        <a:buChar char="»"/>
        <a:defRPr sz="8500">
          <a:solidFill>
            <a:schemeClr val="tx1"/>
          </a:solidFill>
          <a:latin typeface="+mn-lt"/>
        </a:defRPr>
      </a:lvl7pPr>
      <a:lvl8pPr marL="9911994" indent="-968437" algn="l" defTabSz="3877887" rtl="0" fontAlgn="base">
        <a:spcBef>
          <a:spcPct val="20000"/>
        </a:spcBef>
        <a:spcAft>
          <a:spcPct val="0"/>
        </a:spcAft>
        <a:buChar char="»"/>
        <a:defRPr sz="8500">
          <a:solidFill>
            <a:schemeClr val="tx1"/>
          </a:solidFill>
          <a:latin typeface="+mn-lt"/>
        </a:defRPr>
      </a:lvl8pPr>
      <a:lvl9pPr marL="10309302" indent="-968437" algn="l" defTabSz="3877887" rtl="0" fontAlgn="base">
        <a:spcBef>
          <a:spcPct val="20000"/>
        </a:spcBef>
        <a:spcAft>
          <a:spcPct val="0"/>
        </a:spcAft>
        <a:buChar char="»"/>
        <a:defRPr sz="8500">
          <a:solidFill>
            <a:schemeClr val="tx1"/>
          </a:solidFill>
          <a:latin typeface="+mn-lt"/>
        </a:defRPr>
      </a:lvl9pPr>
    </p:bodyStyle>
    <p:otherStyle>
      <a:defPPr>
        <a:defRPr lang="en-US"/>
      </a:defPPr>
      <a:lvl1pPr marL="0" algn="l" defTabSz="794615" rtl="0" eaLnBrk="1" latinLnBrk="0" hangingPunct="1">
        <a:defRPr sz="1500" kern="1200">
          <a:solidFill>
            <a:schemeClr val="tx1"/>
          </a:solidFill>
          <a:latin typeface="+mn-lt"/>
          <a:ea typeface="+mn-ea"/>
          <a:cs typeface="+mn-cs"/>
        </a:defRPr>
      </a:lvl1pPr>
      <a:lvl2pPr marL="397307" algn="l" defTabSz="794615" rtl="0" eaLnBrk="1" latinLnBrk="0" hangingPunct="1">
        <a:defRPr sz="1500" kern="1200">
          <a:solidFill>
            <a:schemeClr val="tx1"/>
          </a:solidFill>
          <a:latin typeface="+mn-lt"/>
          <a:ea typeface="+mn-ea"/>
          <a:cs typeface="+mn-cs"/>
        </a:defRPr>
      </a:lvl2pPr>
      <a:lvl3pPr marL="794615" algn="l" defTabSz="794615" rtl="0" eaLnBrk="1" latinLnBrk="0" hangingPunct="1">
        <a:defRPr sz="1500" kern="1200">
          <a:solidFill>
            <a:schemeClr val="tx1"/>
          </a:solidFill>
          <a:latin typeface="+mn-lt"/>
          <a:ea typeface="+mn-ea"/>
          <a:cs typeface="+mn-cs"/>
        </a:defRPr>
      </a:lvl3pPr>
      <a:lvl4pPr marL="1191922" algn="l" defTabSz="794615" rtl="0" eaLnBrk="1" latinLnBrk="0" hangingPunct="1">
        <a:defRPr sz="1500" kern="1200">
          <a:solidFill>
            <a:schemeClr val="tx1"/>
          </a:solidFill>
          <a:latin typeface="+mn-lt"/>
          <a:ea typeface="+mn-ea"/>
          <a:cs typeface="+mn-cs"/>
        </a:defRPr>
      </a:lvl4pPr>
      <a:lvl5pPr marL="1589229" algn="l" defTabSz="794615" rtl="0" eaLnBrk="1" latinLnBrk="0" hangingPunct="1">
        <a:defRPr sz="1500" kern="1200">
          <a:solidFill>
            <a:schemeClr val="tx1"/>
          </a:solidFill>
          <a:latin typeface="+mn-lt"/>
          <a:ea typeface="+mn-ea"/>
          <a:cs typeface="+mn-cs"/>
        </a:defRPr>
      </a:lvl5pPr>
      <a:lvl6pPr marL="1986537" algn="l" defTabSz="794615" rtl="0" eaLnBrk="1" latinLnBrk="0" hangingPunct="1">
        <a:defRPr sz="1500" kern="1200">
          <a:solidFill>
            <a:schemeClr val="tx1"/>
          </a:solidFill>
          <a:latin typeface="+mn-lt"/>
          <a:ea typeface="+mn-ea"/>
          <a:cs typeface="+mn-cs"/>
        </a:defRPr>
      </a:lvl6pPr>
      <a:lvl7pPr marL="2383845" algn="l" defTabSz="794615" rtl="0" eaLnBrk="1" latinLnBrk="0" hangingPunct="1">
        <a:defRPr sz="1500" kern="1200">
          <a:solidFill>
            <a:schemeClr val="tx1"/>
          </a:solidFill>
          <a:latin typeface="+mn-lt"/>
          <a:ea typeface="+mn-ea"/>
          <a:cs typeface="+mn-cs"/>
        </a:defRPr>
      </a:lvl7pPr>
      <a:lvl8pPr marL="2781153" algn="l" defTabSz="794615" rtl="0" eaLnBrk="1" latinLnBrk="0" hangingPunct="1">
        <a:defRPr sz="1500" kern="1200">
          <a:solidFill>
            <a:schemeClr val="tx1"/>
          </a:solidFill>
          <a:latin typeface="+mn-lt"/>
          <a:ea typeface="+mn-ea"/>
          <a:cs typeface="+mn-cs"/>
        </a:defRPr>
      </a:lvl8pPr>
      <a:lvl9pPr marL="3178460" algn="l" defTabSz="79461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3956" y="533401"/>
            <a:ext cx="29090184" cy="3821968"/>
          </a:xfrm>
          <a:prstGeom prst="rect">
            <a:avLst/>
          </a:prstGeom>
          <a:noFill/>
        </p:spPr>
        <p:txBody>
          <a:bodyPr wrap="square" lIns="77614" tIns="38807" rIns="77614" bIns="38807" rtlCol="0" anchor="ctr" anchorCtr="0">
            <a:noAutofit/>
          </a:bodyPr>
          <a:lstStyle/>
          <a:p>
            <a:pPr>
              <a:spcAft>
                <a:spcPts val="424"/>
              </a:spcAft>
            </a:pPr>
            <a:r>
              <a:rPr lang="en-US" sz="3200" b="1" dirty="0">
                <a:solidFill>
                  <a:srgbClr val="FFFF00"/>
                </a:solidFill>
                <a:latin typeface="Arial" pitchFamily="34" charset="0"/>
                <a:cs typeface="Arial" pitchFamily="34" charset="0"/>
              </a:rPr>
              <a:t>	</a:t>
            </a:r>
            <a:endParaRPr lang="en-US" sz="3600" b="1" dirty="0">
              <a:solidFill>
                <a:srgbClr val="FFFF00"/>
              </a:solidFill>
              <a:latin typeface="Arial" pitchFamily="34" charset="0"/>
              <a:cs typeface="Arial" pitchFamily="34" charset="0"/>
            </a:endParaRPr>
          </a:p>
          <a:p>
            <a:pPr algn="ctr">
              <a:spcAft>
                <a:spcPts val="424"/>
              </a:spcAft>
            </a:pPr>
            <a:r>
              <a:rPr lang="en-US" sz="5400" b="1" dirty="0" smtClean="0">
                <a:solidFill>
                  <a:srgbClr val="FFFF00"/>
                </a:solidFill>
                <a:latin typeface="+mj-lt"/>
                <a:cs typeface="Arial" pitchFamily="34" charset="0"/>
              </a:rPr>
              <a:t> </a:t>
            </a:r>
            <a:r>
              <a:rPr lang="en-US" sz="5400" b="1" dirty="0">
                <a:solidFill>
                  <a:srgbClr val="FFFF00"/>
                </a:solidFill>
                <a:latin typeface="+mj-lt"/>
              </a:rPr>
              <a:t>A Retrospective Medical Record Review and Telephonic Survey to Assess the Association </a:t>
            </a:r>
            <a:r>
              <a:rPr lang="en-US" sz="5400" b="1" dirty="0" smtClean="0">
                <a:solidFill>
                  <a:srgbClr val="FFFF00"/>
                </a:solidFill>
                <a:latin typeface="+mj-lt"/>
              </a:rPr>
              <a:t>between </a:t>
            </a:r>
          </a:p>
          <a:p>
            <a:pPr algn="ctr">
              <a:spcAft>
                <a:spcPts val="424"/>
              </a:spcAft>
            </a:pPr>
            <a:r>
              <a:rPr lang="en-US" sz="5400" b="1" dirty="0" smtClean="0">
                <a:solidFill>
                  <a:srgbClr val="FFFF00"/>
                </a:solidFill>
                <a:latin typeface="+mj-lt"/>
              </a:rPr>
              <a:t>    Artificial </a:t>
            </a:r>
            <a:r>
              <a:rPr lang="en-US" sz="5400" b="1" dirty="0">
                <a:solidFill>
                  <a:srgbClr val="FFFF00"/>
                </a:solidFill>
                <a:latin typeface="+mj-lt"/>
              </a:rPr>
              <a:t>Sweeteners (</a:t>
            </a:r>
            <a:r>
              <a:rPr lang="en-US" sz="5400" b="1" dirty="0" smtClean="0">
                <a:solidFill>
                  <a:srgbClr val="FFFF00"/>
                </a:solidFill>
                <a:latin typeface="+mj-lt"/>
              </a:rPr>
              <a:t>AS)and </a:t>
            </a:r>
            <a:r>
              <a:rPr lang="en-US" sz="5400" b="1" dirty="0">
                <a:solidFill>
                  <a:srgbClr val="FFFF00"/>
                </a:solidFill>
                <a:latin typeface="+mj-lt"/>
              </a:rPr>
              <a:t>Well  Differentiated   Thyroid Cancer (WDTC)</a:t>
            </a:r>
            <a:endParaRPr lang="en-US" sz="5400" dirty="0">
              <a:solidFill>
                <a:srgbClr val="FFFF00"/>
              </a:solidFill>
              <a:latin typeface="+mj-lt"/>
            </a:endParaRPr>
          </a:p>
          <a:p>
            <a:pPr>
              <a:spcAft>
                <a:spcPts val="424"/>
              </a:spcAft>
            </a:pPr>
            <a:r>
              <a:rPr lang="en-US" sz="5000" dirty="0" smtClean="0">
                <a:solidFill>
                  <a:schemeClr val="bg1"/>
                </a:solidFill>
              </a:rPr>
              <a:t>  Sandeep Singh </a:t>
            </a:r>
            <a:r>
              <a:rPr lang="en-US" sz="5000" dirty="0">
                <a:solidFill>
                  <a:schemeClr val="bg1"/>
                </a:solidFill>
              </a:rPr>
              <a:t>MD, Abdullah Mahmood MD, Pallavi Pothuri MD, Issac Sachmechi MD, </a:t>
            </a:r>
            <a:r>
              <a:rPr lang="en-US" sz="5000" dirty="0" smtClean="0">
                <a:solidFill>
                  <a:schemeClr val="bg1"/>
                </a:solidFill>
              </a:rPr>
              <a:t>FACP,FACE</a:t>
            </a:r>
            <a:r>
              <a:rPr lang="en-US" sz="5400" b="1" dirty="0">
                <a:solidFill>
                  <a:srgbClr val="FFFF00"/>
                </a:solidFill>
                <a:latin typeface="+mj-lt"/>
                <a:cs typeface="Arial" pitchFamily="34" charset="0"/>
              </a:rPr>
              <a:t> </a:t>
            </a:r>
            <a:r>
              <a:rPr lang="en-US" sz="5400" b="1" dirty="0" smtClean="0">
                <a:solidFill>
                  <a:srgbClr val="FFFF00"/>
                </a:solidFill>
                <a:latin typeface="+mj-lt"/>
                <a:cs typeface="Arial" pitchFamily="34" charset="0"/>
              </a:rPr>
              <a:t>                           	</a:t>
            </a:r>
            <a:r>
              <a:rPr lang="en-US" sz="4200" b="1" dirty="0" smtClean="0">
                <a:solidFill>
                  <a:schemeClr val="bg1"/>
                </a:solidFill>
                <a:latin typeface="+mj-lt"/>
                <a:cs typeface="Arial" pitchFamily="34" charset="0"/>
              </a:rPr>
              <a:t>Department </a:t>
            </a:r>
            <a:r>
              <a:rPr lang="en-US" sz="4200" b="1" dirty="0">
                <a:solidFill>
                  <a:schemeClr val="bg1"/>
                </a:solidFill>
                <a:latin typeface="+mj-lt"/>
                <a:cs typeface="Arial" pitchFamily="34" charset="0"/>
              </a:rPr>
              <a:t>Of Medicine/ </a:t>
            </a:r>
            <a:r>
              <a:rPr lang="en-US" sz="4200" b="1" dirty="0" smtClean="0">
                <a:solidFill>
                  <a:schemeClr val="bg1"/>
                </a:solidFill>
                <a:latin typeface="+mj-lt"/>
                <a:cs typeface="Arial" pitchFamily="34" charset="0"/>
              </a:rPr>
              <a:t>Endocrine  </a:t>
            </a:r>
            <a:r>
              <a:rPr lang="en-US" sz="4200" b="1" dirty="0">
                <a:solidFill>
                  <a:schemeClr val="bg1"/>
                </a:solidFill>
                <a:latin typeface="+mj-lt"/>
                <a:cs typeface="Arial" pitchFamily="34" charset="0"/>
              </a:rPr>
              <a:t>Icahn School of Medicine at Mount Sinai/ Queens Hospital Center Jamaica</a:t>
            </a:r>
            <a:r>
              <a:rPr lang="en-US" sz="4200" b="1">
                <a:solidFill>
                  <a:schemeClr val="bg1"/>
                </a:solidFill>
                <a:latin typeface="+mj-lt"/>
                <a:cs typeface="Arial" pitchFamily="34" charset="0"/>
              </a:rPr>
              <a:t>, </a:t>
            </a:r>
            <a:r>
              <a:rPr lang="en-US" sz="4200" b="1" smtClean="0">
                <a:solidFill>
                  <a:schemeClr val="bg1"/>
                </a:solidFill>
                <a:latin typeface="+mj-lt"/>
                <a:cs typeface="Arial" pitchFamily="34" charset="0"/>
              </a:rPr>
              <a:t>NY</a:t>
            </a:r>
            <a:endParaRPr lang="en-US" sz="4200" dirty="0">
              <a:solidFill>
                <a:schemeClr val="bg1"/>
              </a:solidFill>
            </a:endParaRPr>
          </a:p>
          <a:p>
            <a:pPr>
              <a:spcAft>
                <a:spcPts val="424"/>
              </a:spcAft>
            </a:pPr>
            <a:r>
              <a:rPr lang="en-US" sz="4100" b="1" dirty="0" smtClean="0">
                <a:solidFill>
                  <a:schemeClr val="bg1"/>
                </a:solidFill>
                <a:latin typeface="Calibri" pitchFamily="34" charset="0"/>
                <a:cs typeface="Arial" pitchFamily="34" charset="0"/>
              </a:rPr>
              <a:t> </a:t>
            </a:r>
            <a:endParaRPr lang="en-US" sz="4100" b="1" dirty="0">
              <a:solidFill>
                <a:schemeClr val="bg1"/>
              </a:solidFill>
              <a:latin typeface="Calibri" pitchFamily="34" charset="0"/>
              <a:cs typeface="Arial" pitchFamily="34" charset="0"/>
            </a:endParaRPr>
          </a:p>
        </p:txBody>
      </p:sp>
      <p:sp>
        <p:nvSpPr>
          <p:cNvPr id="5" name="TextBox 4"/>
          <p:cNvSpPr txBox="1"/>
          <p:nvPr/>
        </p:nvSpPr>
        <p:spPr>
          <a:xfrm>
            <a:off x="930749" y="4768163"/>
            <a:ext cx="8327768" cy="149536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Introduction</a:t>
            </a:r>
          </a:p>
        </p:txBody>
      </p:sp>
      <p:sp>
        <p:nvSpPr>
          <p:cNvPr id="6" name="TextBox 5"/>
          <p:cNvSpPr txBox="1"/>
          <p:nvPr/>
        </p:nvSpPr>
        <p:spPr>
          <a:xfrm>
            <a:off x="920253" y="21068817"/>
            <a:ext cx="8327768" cy="126866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Objective</a:t>
            </a:r>
          </a:p>
        </p:txBody>
      </p:sp>
      <p:sp>
        <p:nvSpPr>
          <p:cNvPr id="7" name="TextBox 6"/>
          <p:cNvSpPr txBox="1"/>
          <p:nvPr/>
        </p:nvSpPr>
        <p:spPr>
          <a:xfrm>
            <a:off x="9926189" y="18647229"/>
            <a:ext cx="8327768" cy="1373255"/>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Results</a:t>
            </a:r>
          </a:p>
        </p:txBody>
      </p:sp>
      <p:sp>
        <p:nvSpPr>
          <p:cNvPr id="8" name="TextBox 7"/>
          <p:cNvSpPr txBox="1"/>
          <p:nvPr/>
        </p:nvSpPr>
        <p:spPr>
          <a:xfrm>
            <a:off x="18866517" y="4800819"/>
            <a:ext cx="8313576" cy="149536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Discussion</a:t>
            </a:r>
          </a:p>
        </p:txBody>
      </p:sp>
      <p:sp>
        <p:nvSpPr>
          <p:cNvPr id="9" name="TextBox 8"/>
          <p:cNvSpPr txBox="1"/>
          <p:nvPr/>
        </p:nvSpPr>
        <p:spPr>
          <a:xfrm>
            <a:off x="27817158" y="4784325"/>
            <a:ext cx="8327768" cy="149536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Conclusions</a:t>
            </a:r>
          </a:p>
        </p:txBody>
      </p:sp>
      <p:sp>
        <p:nvSpPr>
          <p:cNvPr id="10" name="TextBox 9"/>
          <p:cNvSpPr txBox="1"/>
          <p:nvPr/>
        </p:nvSpPr>
        <p:spPr>
          <a:xfrm>
            <a:off x="27816539" y="24181948"/>
            <a:ext cx="8327768" cy="149536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References</a:t>
            </a:r>
          </a:p>
        </p:txBody>
      </p:sp>
      <p:sp>
        <p:nvSpPr>
          <p:cNvPr id="11" name="Text Box 4"/>
          <p:cNvSpPr txBox="1">
            <a:spLocks noChangeArrowheads="1"/>
          </p:cNvSpPr>
          <p:nvPr/>
        </p:nvSpPr>
        <p:spPr bwMode="auto">
          <a:xfrm>
            <a:off x="877099" y="6087293"/>
            <a:ext cx="8327768" cy="15008890"/>
          </a:xfrm>
          <a:prstGeom prst="rect">
            <a:avLst/>
          </a:prstGeom>
          <a:noFill/>
          <a:ln w="9525">
            <a:noFill/>
            <a:miter lim="800000"/>
            <a:headEnd/>
            <a:tailEnd/>
          </a:ln>
        </p:spPr>
        <p:txBody>
          <a:bodyPr wrap="square" lIns="387599" tIns="390988" rIns="387599" bIns="390988">
            <a:spAutoFit/>
          </a:bodyPr>
          <a:lstStyle/>
          <a:p>
            <a:pPr algn="just" defTabSz="3223985">
              <a:spcBef>
                <a:spcPct val="50000"/>
              </a:spcBef>
            </a:pPr>
            <a:r>
              <a:rPr lang="en-US" sz="4400" dirty="0"/>
              <a:t>Consumption of artificial </a:t>
            </a:r>
            <a:r>
              <a:rPr lang="en-US" sz="4400" dirty="0" smtClean="0"/>
              <a:t>sweeteners (AS) </a:t>
            </a:r>
            <a:r>
              <a:rPr lang="en-US" sz="4400" dirty="0"/>
              <a:t>has increased in the USA and Europe over the past three decades. Critics of AS say that they cause a variety of health problems, including cancer. Studies have linked saccharin and cyclamates to bladder cancer in laboratory rats [1]. In 2005, a laboratory study found more lymphomas and leukemia in rats fed with very high doses of aspartame [2]. However, no definitive studies are available in human beings. The National Cancer Institute's Surveillance Epidemiology and End Results (SEER) has reported an increase in incidence of WDTC [3]. The cause of this increase is not known</a:t>
            </a:r>
            <a:r>
              <a:rPr lang="en-US" sz="3200" dirty="0"/>
              <a:t>.</a:t>
            </a:r>
          </a:p>
        </p:txBody>
      </p:sp>
      <p:sp>
        <p:nvSpPr>
          <p:cNvPr id="12" name="Rectangle 11"/>
          <p:cNvSpPr/>
          <p:nvPr/>
        </p:nvSpPr>
        <p:spPr>
          <a:xfrm>
            <a:off x="-8615223" y="18043783"/>
            <a:ext cx="8327768" cy="962676"/>
          </a:xfrm>
          <a:prstGeom prst="rect">
            <a:avLst/>
          </a:prstGeom>
        </p:spPr>
        <p:txBody>
          <a:bodyPr wrap="square" lIns="232843" tIns="232843" rIns="232843" bIns="232843">
            <a:spAutoFit/>
          </a:bodyPr>
          <a:lstStyle/>
          <a:p>
            <a:pPr algn="just"/>
            <a:r>
              <a:rPr lang="en-US" sz="3200" dirty="0" smtClean="0"/>
              <a:t>.</a:t>
            </a:r>
            <a:endParaRPr lang="en-US" sz="3200" dirty="0"/>
          </a:p>
        </p:txBody>
      </p:sp>
      <p:sp>
        <p:nvSpPr>
          <p:cNvPr id="13" name="Rectangle 12"/>
          <p:cNvSpPr/>
          <p:nvPr/>
        </p:nvSpPr>
        <p:spPr>
          <a:xfrm>
            <a:off x="9789160" y="20011466"/>
            <a:ext cx="8399868" cy="9949752"/>
          </a:xfrm>
          <a:prstGeom prst="rect">
            <a:avLst/>
          </a:prstGeom>
        </p:spPr>
        <p:txBody>
          <a:bodyPr wrap="square" lIns="232843" tIns="232843" rIns="232843" bIns="232843">
            <a:spAutoFit/>
          </a:bodyPr>
          <a:lstStyle/>
          <a:p>
            <a:pPr algn="just"/>
            <a:r>
              <a:rPr lang="en-US" sz="4400" dirty="0"/>
              <a:t>Based on the cumulative data, it was found that 38 out of 50 patients (76%) took sugar substitutes while 12 patients (24%) did not take any such products. The average number of packets consumed per user was 2 per day and the average duration of use was 3 years. An analysis done with proportionate testing showed a statistically significant (p - 0.01) number of AS consumers in thyroid cancer patients.</a:t>
            </a:r>
          </a:p>
          <a:p>
            <a:pPr algn="just"/>
            <a:endParaRPr lang="en-US" sz="4400" dirty="0"/>
          </a:p>
        </p:txBody>
      </p:sp>
      <p:sp>
        <p:nvSpPr>
          <p:cNvPr id="15" name="Text Box 30"/>
          <p:cNvSpPr txBox="1">
            <a:spLocks noChangeArrowheads="1"/>
          </p:cNvSpPr>
          <p:nvPr/>
        </p:nvSpPr>
        <p:spPr bwMode="auto">
          <a:xfrm>
            <a:off x="27536184" y="16817003"/>
            <a:ext cx="8343414" cy="2328495"/>
          </a:xfrm>
          <a:prstGeom prst="rect">
            <a:avLst/>
          </a:prstGeom>
          <a:noFill/>
          <a:ln w="9525">
            <a:noFill/>
            <a:miter lim="800000"/>
            <a:headEnd/>
            <a:tailEnd/>
          </a:ln>
        </p:spPr>
        <p:txBody>
          <a:bodyPr wrap="square" lIns="387599" tIns="390988" rIns="387599" bIns="390988">
            <a:spAutoFit/>
          </a:bodyPr>
          <a:lstStyle/>
          <a:p>
            <a:pPr marL="42766" indent="-42766" algn="just" defTabSz="3223985">
              <a:spcBef>
                <a:spcPct val="50000"/>
              </a:spcBef>
            </a:pPr>
            <a:r>
              <a:rPr lang="en-US" sz="2400" dirty="0"/>
              <a:t>Graph: Nixon IJ, Ganly I, Patel SG, Palmer FL, Whitcher MM, Ghossein R, Michael Tuttle R, Shaha AR, Shah JP. ‘Changing trends in well </a:t>
            </a:r>
            <a:r>
              <a:rPr lang="en-US" sz="2800" dirty="0"/>
              <a:t>differentiated</a:t>
            </a:r>
            <a:r>
              <a:rPr lang="en-US" sz="2400" dirty="0"/>
              <a:t> thyroid carcinoma over eight decades’ . Int J Surg.;10(10); 618-23.</a:t>
            </a:r>
          </a:p>
        </p:txBody>
      </p:sp>
      <p:sp>
        <p:nvSpPr>
          <p:cNvPr id="16" name="Text Box 23"/>
          <p:cNvSpPr txBox="1">
            <a:spLocks noChangeArrowheads="1"/>
          </p:cNvSpPr>
          <p:nvPr/>
        </p:nvSpPr>
        <p:spPr bwMode="auto">
          <a:xfrm>
            <a:off x="18550867" y="6080548"/>
            <a:ext cx="8292778" cy="19133096"/>
          </a:xfrm>
          <a:prstGeom prst="rect">
            <a:avLst/>
          </a:prstGeom>
          <a:noFill/>
          <a:ln w="9525">
            <a:noFill/>
            <a:miter lim="800000"/>
            <a:headEnd/>
            <a:tailEnd/>
          </a:ln>
        </p:spPr>
        <p:txBody>
          <a:bodyPr wrap="square" lIns="387599" tIns="390988" rIns="387599" bIns="390988">
            <a:spAutoFit/>
          </a:bodyPr>
          <a:lstStyle/>
          <a:p>
            <a:pPr algn="just"/>
            <a:r>
              <a:rPr lang="en-US" sz="4400" dirty="0"/>
              <a:t>AS have been reported to cause various cancers in animal studies but we lack such studies in humans. Aspartame, Sucralose and Saccharin, the main ingredients of artificial sweeteners are known to cause cancers in animals. A previous report suggested that AS can be associated with Hashimoto’s thyroiditis [4]. It has been found in different studies that heavy AS (&gt;1680mg/day) use leads to an increased relative risk of 1.3 for bladder cancer in humans [5]. </a:t>
            </a:r>
            <a:endParaRPr lang="en-US" sz="4400" dirty="0" smtClean="0"/>
          </a:p>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smtClean="0"/>
          </a:p>
          <a:p>
            <a:pPr algn="just"/>
            <a:endParaRPr lang="en-US" sz="4400" dirty="0"/>
          </a:p>
          <a:p>
            <a:pPr algn="just"/>
            <a:endParaRPr lang="en-US" sz="4400" dirty="0" smtClean="0"/>
          </a:p>
          <a:p>
            <a:pPr marL="42766" indent="-42766" algn="just" defTabSz="3223985">
              <a:spcBef>
                <a:spcPct val="50000"/>
              </a:spcBef>
            </a:pPr>
            <a:endParaRPr lang="en-US" sz="3200" dirty="0"/>
          </a:p>
        </p:txBody>
      </p:sp>
      <p:sp>
        <p:nvSpPr>
          <p:cNvPr id="17" name="Text Box 10"/>
          <p:cNvSpPr txBox="1">
            <a:spLocks noChangeArrowheads="1"/>
          </p:cNvSpPr>
          <p:nvPr/>
        </p:nvSpPr>
        <p:spPr bwMode="auto">
          <a:xfrm>
            <a:off x="27649998" y="25441576"/>
            <a:ext cx="8229599" cy="4852263"/>
          </a:xfrm>
          <a:prstGeom prst="rect">
            <a:avLst/>
          </a:prstGeom>
          <a:noFill/>
          <a:ln w="9525">
            <a:noFill/>
            <a:miter lim="800000"/>
            <a:headEnd/>
            <a:tailEnd/>
          </a:ln>
        </p:spPr>
        <p:txBody>
          <a:bodyPr wrap="square" lIns="387599" tIns="390988" rIns="387599" bIns="390988">
            <a:spAutoFit/>
          </a:bodyPr>
          <a:lstStyle/>
          <a:p>
            <a:pPr algn="just"/>
            <a:r>
              <a:rPr lang="en-US" sz="2000" dirty="0"/>
              <a:t>[1] Sontag JM. Experimental identification of genitourinary carcinogens. Urol Clin North Am 1980; 7:803.</a:t>
            </a:r>
          </a:p>
          <a:p>
            <a:pPr algn="just"/>
            <a:r>
              <a:rPr lang="en-US" sz="2000" dirty="0" smtClean="0"/>
              <a:t>[</a:t>
            </a:r>
            <a:r>
              <a:rPr lang="en-US" sz="2000" dirty="0"/>
              <a:t>2] Soffritti M, Belpoggi F, Esposti DD, Lambertini L. Aspartame induces lymphomas and leukaemias in rats. European Journal of Oncology 2005; 10(2):107–116.</a:t>
            </a:r>
          </a:p>
          <a:p>
            <a:pPr algn="just"/>
            <a:r>
              <a:rPr lang="en-US" sz="2000" dirty="0" smtClean="0"/>
              <a:t>[</a:t>
            </a:r>
            <a:r>
              <a:rPr lang="en-US" sz="2000" dirty="0"/>
              <a:t>3]  Chen AY, Jemal A, Ward EM. Increasing incidence of differentiated thyroid cancer in the United States, 1988-2005. Cancer 2009; 115:3801.</a:t>
            </a:r>
          </a:p>
          <a:p>
            <a:pPr algn="just"/>
            <a:r>
              <a:rPr lang="en-US" sz="2000" dirty="0" smtClean="0"/>
              <a:t>[</a:t>
            </a:r>
            <a:r>
              <a:rPr lang="en-US" sz="2000" dirty="0"/>
              <a:t>4]http://thyroid.about.com/od/hypothyroidismhashimotos/fl/Thyroid-Patients-Should-Avoid-Artificial-Sweeteners.htm</a:t>
            </a:r>
          </a:p>
          <a:p>
            <a:pPr algn="just"/>
            <a:r>
              <a:rPr lang="en-US" sz="2000" dirty="0" smtClean="0"/>
              <a:t>[</a:t>
            </a:r>
            <a:r>
              <a:rPr lang="en-US" sz="2000" dirty="0"/>
              <a:t>5]http://annonc.oxfordjournals.org/content/15/10/1460.full</a:t>
            </a:r>
          </a:p>
          <a:p>
            <a:pPr algn="just"/>
            <a:r>
              <a:rPr lang="en-US" sz="3200" dirty="0"/>
              <a:t/>
            </a:r>
            <a:br>
              <a:rPr lang="en-US" sz="3200" dirty="0"/>
            </a:br>
            <a:endParaRPr lang="en-US" sz="3200" dirty="0">
              <a:cs typeface="Times New Roman" pitchFamily="27" charset="0"/>
            </a:endParaRPr>
          </a:p>
        </p:txBody>
      </p:sp>
      <p:sp>
        <p:nvSpPr>
          <p:cNvPr id="18" name="TextBox 17"/>
          <p:cNvSpPr txBox="1"/>
          <p:nvPr/>
        </p:nvSpPr>
        <p:spPr>
          <a:xfrm>
            <a:off x="27817158" y="6263872"/>
            <a:ext cx="8327149" cy="4594440"/>
          </a:xfrm>
          <a:prstGeom prst="rect">
            <a:avLst/>
          </a:prstGeom>
          <a:noFill/>
        </p:spPr>
        <p:txBody>
          <a:bodyPr wrap="square" lIns="232843" tIns="232843" rIns="232843" bIns="232843" rtlCol="0">
            <a:spAutoFit/>
          </a:bodyPr>
          <a:lstStyle/>
          <a:p>
            <a:pPr marL="42766" indent="-42766" algn="just" defTabSz="3223985">
              <a:spcBef>
                <a:spcPct val="50000"/>
              </a:spcBef>
            </a:pPr>
            <a:r>
              <a:rPr lang="en-US" sz="4400" dirty="0"/>
              <a:t>This study emphasizes the significance of AS consumption as a potential risk factor for WDTC and increase public awareness for it</a:t>
            </a:r>
            <a:r>
              <a:rPr lang="en-US" sz="3200" dirty="0"/>
              <a:t>.</a:t>
            </a:r>
          </a:p>
          <a:p>
            <a:pPr marL="42766" indent="-42766" defTabSz="3223985">
              <a:spcBef>
                <a:spcPct val="50000"/>
              </a:spcBef>
            </a:pPr>
            <a:endParaRPr lang="en-US" sz="3200"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17158" y="10080508"/>
            <a:ext cx="7545642" cy="6997751"/>
          </a:xfrm>
          <a:prstGeom prst="rect">
            <a:avLst/>
          </a:prstGeom>
        </p:spPr>
      </p:pic>
      <p:pic>
        <p:nvPicPr>
          <p:cNvPr id="24" name="Picture 23" descr="Nameplate (R)  White.wmf"/>
          <p:cNvPicPr>
            <a:picLocks noChangeAspect="1"/>
          </p:cNvPicPr>
          <p:nvPr/>
        </p:nvPicPr>
        <p:blipFill>
          <a:blip r:embed="rId4" cstate="print"/>
          <a:stretch>
            <a:fillRect/>
          </a:stretch>
        </p:blipFill>
        <p:spPr>
          <a:xfrm>
            <a:off x="909756" y="922753"/>
            <a:ext cx="3124200" cy="2761900"/>
          </a:xfrm>
          <a:prstGeom prst="rect">
            <a:avLst/>
          </a:prstGeom>
        </p:spPr>
      </p:pic>
      <p:sp>
        <p:nvSpPr>
          <p:cNvPr id="22" name="TextBox 21"/>
          <p:cNvSpPr txBox="1"/>
          <p:nvPr/>
        </p:nvSpPr>
        <p:spPr>
          <a:xfrm>
            <a:off x="9906642" y="4779525"/>
            <a:ext cx="8327768" cy="154931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32843" tIns="232843" rIns="232843" bIns="232843" rtlCol="0" anchor="ctr" anchorCtr="0">
            <a:normAutofit/>
          </a:bodyPr>
          <a:lstStyle/>
          <a:p>
            <a:pPr algn="ctr">
              <a:spcAft>
                <a:spcPts val="0"/>
              </a:spcAft>
            </a:pPr>
            <a:r>
              <a:rPr lang="en-US" sz="4100" b="1" dirty="0">
                <a:latin typeface="Arial"/>
                <a:cs typeface="Arial"/>
              </a:rPr>
              <a:t>Material and Methods</a:t>
            </a:r>
          </a:p>
        </p:txBody>
      </p:sp>
      <p:sp>
        <p:nvSpPr>
          <p:cNvPr id="23" name="Rectangle 22"/>
          <p:cNvSpPr/>
          <p:nvPr/>
        </p:nvSpPr>
        <p:spPr>
          <a:xfrm>
            <a:off x="9817336" y="6080548"/>
            <a:ext cx="8327768" cy="13150628"/>
          </a:xfrm>
          <a:prstGeom prst="rect">
            <a:avLst/>
          </a:prstGeom>
        </p:spPr>
        <p:txBody>
          <a:bodyPr wrap="square" lIns="232843" tIns="232843" rIns="232843" bIns="232843">
            <a:spAutoFit/>
          </a:bodyPr>
          <a:lstStyle/>
          <a:p>
            <a:pPr algn="just"/>
            <a:r>
              <a:rPr lang="en-US" sz="4400" dirty="0"/>
              <a:t>A retrospective study that included 50 patients with age 18 years and above who have been diagnosed with WDTC between Jan 1, 2004 – Aug 31, 2014 at Queens Hospital Center and Elmhurst Hospital Center was performed. A telephonic survey of 15min duration was conducted after appropriate consent was obtained. The survey questionnaire was pertaining to the use of AS in their diet. Based on the data collected, the average number of AS packets consumed per user was calculated. </a:t>
            </a:r>
            <a:r>
              <a:rPr lang="en-US" sz="4400" dirty="0" smtClean="0"/>
              <a:t>A statistical </a:t>
            </a:r>
            <a:r>
              <a:rPr lang="en-US" sz="4400" dirty="0"/>
              <a:t>analysis using proportionate testing was conducted.</a:t>
            </a:r>
          </a:p>
          <a:p>
            <a:endParaRPr lang="en-US" sz="3200" dirty="0"/>
          </a:p>
        </p:txBody>
      </p:sp>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10213" y="16809079"/>
            <a:ext cx="8025438" cy="6927286"/>
          </a:xfrm>
          <a:prstGeom prst="rect">
            <a:avLst/>
          </a:prstGeom>
        </p:spPr>
      </p:pic>
      <p:pic>
        <p:nvPicPr>
          <p:cNvPr id="30" name="Picture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255931" y="19054570"/>
            <a:ext cx="7106869" cy="4961695"/>
          </a:xfrm>
          <a:prstGeom prst="rect">
            <a:avLst/>
          </a:prstGeom>
        </p:spPr>
      </p:pic>
      <p:sp>
        <p:nvSpPr>
          <p:cNvPr id="14" name="Rectangle 13"/>
          <p:cNvSpPr/>
          <p:nvPr/>
        </p:nvSpPr>
        <p:spPr>
          <a:xfrm>
            <a:off x="1084468" y="22590882"/>
            <a:ext cx="7656997" cy="4154984"/>
          </a:xfrm>
          <a:prstGeom prst="rect">
            <a:avLst/>
          </a:prstGeom>
        </p:spPr>
        <p:txBody>
          <a:bodyPr wrap="square">
            <a:spAutoFit/>
          </a:bodyPr>
          <a:lstStyle/>
          <a:p>
            <a:pPr algn="just"/>
            <a:r>
              <a:rPr lang="en-US" sz="4400" dirty="0"/>
              <a:t>As the incidence of AS consumption and thyroid cancer are both increasing, our study would focus on determining any possible association between </a:t>
            </a:r>
            <a:r>
              <a:rPr lang="en-US" sz="4400" dirty="0" smtClean="0"/>
              <a:t>them.</a:t>
            </a:r>
            <a:endParaRPr lang="en-US" sz="4000" dirty="0"/>
          </a:p>
        </p:txBody>
      </p:sp>
      <p:sp>
        <p:nvSpPr>
          <p:cNvPr id="21" name="TextBox 20"/>
          <p:cNvSpPr txBox="1"/>
          <p:nvPr/>
        </p:nvSpPr>
        <p:spPr>
          <a:xfrm>
            <a:off x="19010213" y="24035658"/>
            <a:ext cx="8169880" cy="4832092"/>
          </a:xfrm>
          <a:prstGeom prst="rect">
            <a:avLst/>
          </a:prstGeom>
          <a:noFill/>
        </p:spPr>
        <p:txBody>
          <a:bodyPr wrap="square" rtlCol="0">
            <a:spAutoFit/>
          </a:bodyPr>
          <a:lstStyle/>
          <a:p>
            <a:pPr algn="just"/>
            <a:r>
              <a:rPr lang="en-US" sz="4400" dirty="0"/>
              <a:t>Based on our analysis, there was a significant correlation between use of AS and WDTC.  This study suggested that use of average of 2 packets (2 grams) per day of AS for an average duration of 3 years is associated with WDTC.</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124140" y="1311300"/>
            <a:ext cx="3317654" cy="2811572"/>
          </a:xfrm>
          <a:prstGeom prst="rect">
            <a:avLst/>
          </a:prstGeom>
        </p:spPr>
      </p:pic>
    </p:spTree>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2563</TotalTime>
  <Words>623</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vt:lpstr>
      <vt:lpstr>PowerPoint Presentation</vt:lpstr>
    </vt:vector>
  </TitlesOfParts>
  <Company>Calvin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32x40 science fair posters</dc:title>
  <dc:creator>Ellen Alderink</dc:creator>
  <cp:lastModifiedBy>Helen Chan</cp:lastModifiedBy>
  <cp:revision>74</cp:revision>
  <cp:lastPrinted>2002-12-02T18:20:07Z</cp:lastPrinted>
  <dcterms:created xsi:type="dcterms:W3CDTF">2011-04-04T18:01:39Z</dcterms:created>
  <dcterms:modified xsi:type="dcterms:W3CDTF">2016-05-06T14:24:40Z</dcterms:modified>
</cp:coreProperties>
</file>